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5"/>
  </p:sldMasterIdLst>
  <p:notesMasterIdLst>
    <p:notesMasterId r:id="rId13"/>
  </p:notesMasterIdLst>
  <p:sldIdLst>
    <p:sldId id="265" r:id="rId6"/>
    <p:sldId id="268" r:id="rId7"/>
    <p:sldId id="366" r:id="rId8"/>
    <p:sldId id="367" r:id="rId9"/>
    <p:sldId id="368" r:id="rId10"/>
    <p:sldId id="373" r:id="rId11"/>
    <p:sldId id="374" r:id="rId12"/>
  </p:sldIdLst>
  <p:sldSz cx="12190413" cy="6859588"/>
  <p:notesSz cx="6799263" cy="9929813"/>
  <p:defaultTextStyle>
    <a:defPPr>
      <a:defRPr lang="en-US"/>
    </a:defPPr>
    <a:lvl1pPr marL="0" algn="l" defTabSz="103903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9516" algn="l" defTabSz="103903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39033" algn="l" defTabSz="103903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58549" algn="l" defTabSz="103903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78065" algn="l" defTabSz="103903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97582" algn="l" defTabSz="103903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117098" algn="l" defTabSz="103903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36615" algn="l" defTabSz="103903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56131" algn="l" defTabSz="103903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84A9"/>
    <a:srgbClr val="C91E57"/>
    <a:srgbClr val="253D8C"/>
    <a:srgbClr val="E62A24"/>
    <a:srgbClr val="1A2331"/>
    <a:srgbClr val="231F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04" autoAdjust="0"/>
    <p:restoredTop sz="94636" autoAdjust="0"/>
  </p:normalViewPr>
  <p:slideViewPr>
    <p:cSldViewPr snapToGrid="0">
      <p:cViewPr>
        <p:scale>
          <a:sx n="110" d="100"/>
          <a:sy n="110" d="100"/>
        </p:scale>
        <p:origin x="-58" y="461"/>
      </p:cViewPr>
      <p:guideLst>
        <p:guide orient="horz" pos="2159"/>
        <p:guide orient="horz" pos="3979"/>
        <p:guide orient="horz" pos="547"/>
        <p:guide orient="horz" pos="984"/>
        <p:guide orient="horz" pos="806"/>
        <p:guide pos="3840"/>
        <p:guide pos="438"/>
        <p:guide pos="7240"/>
        <p:guide pos="3794"/>
        <p:guide pos="3885"/>
        <p:guide pos="7467"/>
        <p:guide pos="212"/>
        <p:guide pos="535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32" Type="http://schemas.microsoft.com/office/2015/10/relationships/revisionInfo" Target="revisionInfo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0CE23A-2645-491A-9B2F-FC0BBC8CA94F}" type="datetimeFigureOut">
              <a:rPr lang="en-GB" smtClean="0"/>
              <a:t>19/08/2019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F2773D-1AB3-45D7-B4ED-BB9BA76FFC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4912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3903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19516" algn="l" defTabSz="103903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39033" algn="l" defTabSz="103903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58549" algn="l" defTabSz="103903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78065" algn="l" defTabSz="103903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597582" algn="l" defTabSz="103903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17098" algn="l" defTabSz="103903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36615" algn="l" defTabSz="103903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56131" algn="l" defTabSz="103903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4713" cy="33512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F2773D-1AB3-45D7-B4ED-BB9BA76FFCAC}" type="slidenum">
              <a:rPr lang="en-GB" smtClean="0"/>
              <a:t>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21063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F2773D-1AB3-45D7-B4ED-BB9BA76FFCA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89532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F2773D-1AB3-45D7-B4ED-BB9BA76FFCA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89532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F2773D-1AB3-45D7-B4ED-BB9BA76FFCA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89532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F2773D-1AB3-45D7-B4ED-BB9BA76FFCA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89532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F2773D-1AB3-45D7-B4ED-BB9BA76FFCA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8953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59BBAA4-B426-4200-BAE5-7E5670F6FA6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85710" y="1171854"/>
            <a:ext cx="9132003" cy="2577104"/>
          </a:xfrm>
        </p:spPr>
        <p:txBody>
          <a:bodyPr anchor="b">
            <a:noAutofit/>
          </a:bodyPr>
          <a:lstStyle>
            <a:lvl1pPr algn="l">
              <a:lnSpc>
                <a:spcPct val="83000"/>
              </a:lnSpc>
              <a:defRPr sz="6100" spc="114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Presentation title</a:t>
            </a:r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25FC0D39-48D3-467C-B3CB-2ACA7468364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710" y="4156509"/>
            <a:ext cx="4864182" cy="342385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913FA050-49AE-410D-BCCF-E708DBF45335}"/>
              </a:ext>
            </a:extLst>
          </p:cNvPr>
          <p:cNvPicPr preferRelativeResize="0">
            <a:picLocks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7459" y="3889506"/>
            <a:ext cx="10798594" cy="50412"/>
          </a:xfrm>
          <a:prstGeom prst="rect">
            <a:avLst/>
          </a:prstGeom>
        </p:spPr>
      </p:pic>
      <p:grpSp>
        <p:nvGrpSpPr>
          <p:cNvPr id="5" name="Group 4"/>
          <p:cNvGrpSpPr>
            <a:grpSpLocks noChangeAspect="1"/>
          </p:cNvGrpSpPr>
          <p:nvPr userDrawn="1"/>
        </p:nvGrpSpPr>
        <p:grpSpPr>
          <a:xfrm>
            <a:off x="8673019" y="5774370"/>
            <a:ext cx="1641019" cy="531483"/>
            <a:chOff x="7403063" y="6310742"/>
            <a:chExt cx="1275785" cy="442800"/>
          </a:xfrm>
        </p:grpSpPr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xmlns="" id="{CF929AA8-06B3-48F4-86A4-93D965C57EBA}"/>
                </a:ext>
              </a:extLst>
            </p:cNvPr>
            <p:cNvGrpSpPr/>
            <p:nvPr userDrawn="1"/>
          </p:nvGrpSpPr>
          <p:grpSpPr>
            <a:xfrm>
              <a:off x="8227219" y="6310742"/>
              <a:ext cx="451629" cy="442800"/>
              <a:chOff x="11049000" y="5875338"/>
              <a:chExt cx="546100" cy="547687"/>
            </a:xfrm>
          </p:grpSpPr>
          <p:sp>
            <p:nvSpPr>
              <p:cNvPr id="57" name="Freeform 37">
                <a:extLst>
                  <a:ext uri="{FF2B5EF4-FFF2-40B4-BE49-F238E27FC236}">
                    <a16:creationId xmlns:a16="http://schemas.microsoft.com/office/drawing/2014/main" xmlns="" id="{2564BADF-6E8B-474B-945A-F264D8C6DF3B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1049000" y="5875338"/>
                <a:ext cx="546100" cy="547687"/>
              </a:xfrm>
              <a:custGeom>
                <a:avLst/>
                <a:gdLst>
                  <a:gd name="T0" fmla="*/ 236 w 344"/>
                  <a:gd name="T1" fmla="*/ 0 h 345"/>
                  <a:gd name="T2" fmla="*/ 0 w 344"/>
                  <a:gd name="T3" fmla="*/ 1 h 345"/>
                  <a:gd name="T4" fmla="*/ 1 w 344"/>
                  <a:gd name="T5" fmla="*/ 345 h 345"/>
                  <a:gd name="T6" fmla="*/ 226 w 344"/>
                  <a:gd name="T7" fmla="*/ 345 h 345"/>
                  <a:gd name="T8" fmla="*/ 344 w 344"/>
                  <a:gd name="T9" fmla="*/ 345 h 345"/>
                  <a:gd name="T10" fmla="*/ 344 w 344"/>
                  <a:gd name="T11" fmla="*/ 0 h 345"/>
                  <a:gd name="T12" fmla="*/ 236 w 344"/>
                  <a:gd name="T13" fmla="*/ 0 h 3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4" h="345">
                    <a:moveTo>
                      <a:pt x="236" y="0"/>
                    </a:moveTo>
                    <a:lnTo>
                      <a:pt x="0" y="1"/>
                    </a:lnTo>
                    <a:lnTo>
                      <a:pt x="1" y="345"/>
                    </a:lnTo>
                    <a:lnTo>
                      <a:pt x="226" y="345"/>
                    </a:lnTo>
                    <a:lnTo>
                      <a:pt x="344" y="345"/>
                    </a:lnTo>
                    <a:lnTo>
                      <a:pt x="344" y="0"/>
                    </a:lnTo>
                    <a:lnTo>
                      <a:pt x="236" y="0"/>
                    </a:lnTo>
                    <a:close/>
                  </a:path>
                </a:pathLst>
              </a:custGeom>
              <a:solidFill>
                <a:srgbClr val="E62A2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grpSp>
            <p:nvGrpSpPr>
              <p:cNvPr id="58" name="Group 57">
                <a:extLst>
                  <a:ext uri="{FF2B5EF4-FFF2-40B4-BE49-F238E27FC236}">
                    <a16:creationId xmlns:a16="http://schemas.microsoft.com/office/drawing/2014/main" xmlns="" id="{D7F322E7-2C73-4703-A984-5E551A64B16C}"/>
                  </a:ext>
                </a:extLst>
              </p:cNvPr>
              <p:cNvGrpSpPr/>
              <p:nvPr userDrawn="1"/>
            </p:nvGrpSpPr>
            <p:grpSpPr>
              <a:xfrm>
                <a:off x="11085513" y="5975350"/>
                <a:ext cx="477837" cy="349250"/>
                <a:chOff x="11085513" y="5975350"/>
                <a:chExt cx="477837" cy="349250"/>
              </a:xfrm>
              <a:solidFill>
                <a:schemeClr val="bg1"/>
              </a:solidFill>
            </p:grpSpPr>
            <p:sp>
              <p:nvSpPr>
                <p:cNvPr id="59" name="Freeform 38">
                  <a:extLst>
                    <a:ext uri="{FF2B5EF4-FFF2-40B4-BE49-F238E27FC236}">
                      <a16:creationId xmlns:a16="http://schemas.microsoft.com/office/drawing/2014/main" xmlns="" id="{C9647DCF-00CF-49E1-9F14-ACEF4D598CE7}"/>
                    </a:ext>
                  </a:extLst>
                </p:cNvPr>
                <p:cNvSpPr>
                  <a:spLocks noEditPoints="1"/>
                </p:cNvSpPr>
                <p:nvPr userDrawn="1"/>
              </p:nvSpPr>
              <p:spPr bwMode="auto">
                <a:xfrm>
                  <a:off x="11085513" y="6084888"/>
                  <a:ext cx="63500" cy="128587"/>
                </a:xfrm>
                <a:custGeom>
                  <a:avLst/>
                  <a:gdLst>
                    <a:gd name="T0" fmla="*/ 582 w 1257"/>
                    <a:gd name="T1" fmla="*/ 1440 h 2536"/>
                    <a:gd name="T2" fmla="*/ 641 w 1257"/>
                    <a:gd name="T3" fmla="*/ 1440 h 2536"/>
                    <a:gd name="T4" fmla="*/ 838 w 1257"/>
                    <a:gd name="T5" fmla="*/ 998 h 2536"/>
                    <a:gd name="T6" fmla="*/ 838 w 1257"/>
                    <a:gd name="T7" fmla="*/ 471 h 2536"/>
                    <a:gd name="T8" fmla="*/ 629 w 1257"/>
                    <a:gd name="T9" fmla="*/ 52 h 2536"/>
                    <a:gd name="T10" fmla="*/ 580 w 1257"/>
                    <a:gd name="T11" fmla="*/ 53 h 2536"/>
                    <a:gd name="T12" fmla="*/ 582 w 1257"/>
                    <a:gd name="T13" fmla="*/ 1440 h 2536"/>
                    <a:gd name="T14" fmla="*/ 2 w 1257"/>
                    <a:gd name="T15" fmla="*/ 2536 h 2536"/>
                    <a:gd name="T16" fmla="*/ 2 w 1257"/>
                    <a:gd name="T17" fmla="*/ 2490 h 2536"/>
                    <a:gd name="T18" fmla="*/ 163 w 1257"/>
                    <a:gd name="T19" fmla="*/ 2490 h 2536"/>
                    <a:gd name="T20" fmla="*/ 158 w 1257"/>
                    <a:gd name="T21" fmla="*/ 53 h 2536"/>
                    <a:gd name="T22" fmla="*/ 0 w 1257"/>
                    <a:gd name="T23" fmla="*/ 54 h 2536"/>
                    <a:gd name="T24" fmla="*/ 0 w 1257"/>
                    <a:gd name="T25" fmla="*/ 8 h 2536"/>
                    <a:gd name="T26" fmla="*/ 679 w 1257"/>
                    <a:gd name="T27" fmla="*/ 7 h 2536"/>
                    <a:gd name="T28" fmla="*/ 1256 w 1257"/>
                    <a:gd name="T29" fmla="*/ 749 h 2536"/>
                    <a:gd name="T30" fmla="*/ 787 w 1257"/>
                    <a:gd name="T31" fmla="*/ 1480 h 2536"/>
                    <a:gd name="T32" fmla="*/ 582 w 1257"/>
                    <a:gd name="T33" fmla="*/ 1504 h 2536"/>
                    <a:gd name="T34" fmla="*/ 584 w 1257"/>
                    <a:gd name="T35" fmla="*/ 2489 h 2536"/>
                    <a:gd name="T36" fmla="*/ 728 w 1257"/>
                    <a:gd name="T37" fmla="*/ 2489 h 2536"/>
                    <a:gd name="T38" fmla="*/ 728 w 1257"/>
                    <a:gd name="T39" fmla="*/ 2535 h 2536"/>
                    <a:gd name="T40" fmla="*/ 2 w 1257"/>
                    <a:gd name="T41" fmla="*/ 2536 h 2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257" h="2536">
                      <a:moveTo>
                        <a:pt x="582" y="1440"/>
                      </a:moveTo>
                      <a:cubicBezTo>
                        <a:pt x="641" y="1440"/>
                        <a:pt x="641" y="1440"/>
                        <a:pt x="641" y="1440"/>
                      </a:cubicBezTo>
                      <a:cubicBezTo>
                        <a:pt x="797" y="1434"/>
                        <a:pt x="842" y="1438"/>
                        <a:pt x="838" y="998"/>
                      </a:cubicBezTo>
                      <a:cubicBezTo>
                        <a:pt x="838" y="471"/>
                        <a:pt x="838" y="471"/>
                        <a:pt x="838" y="471"/>
                      </a:cubicBezTo>
                      <a:cubicBezTo>
                        <a:pt x="842" y="74"/>
                        <a:pt x="777" y="61"/>
                        <a:pt x="629" y="52"/>
                      </a:cubicBezTo>
                      <a:cubicBezTo>
                        <a:pt x="580" y="53"/>
                        <a:pt x="580" y="53"/>
                        <a:pt x="580" y="53"/>
                      </a:cubicBezTo>
                      <a:lnTo>
                        <a:pt x="582" y="1440"/>
                      </a:lnTo>
                      <a:close/>
                      <a:moveTo>
                        <a:pt x="2" y="2536"/>
                      </a:moveTo>
                      <a:cubicBezTo>
                        <a:pt x="2" y="2490"/>
                        <a:pt x="2" y="2490"/>
                        <a:pt x="2" y="2490"/>
                      </a:cubicBezTo>
                      <a:cubicBezTo>
                        <a:pt x="163" y="2490"/>
                        <a:pt x="163" y="2490"/>
                        <a:pt x="163" y="2490"/>
                      </a:cubicBezTo>
                      <a:cubicBezTo>
                        <a:pt x="158" y="53"/>
                        <a:pt x="158" y="53"/>
                        <a:pt x="158" y="53"/>
                      </a:cubicBezTo>
                      <a:cubicBezTo>
                        <a:pt x="0" y="54"/>
                        <a:pt x="0" y="54"/>
                        <a:pt x="0" y="54"/>
                      </a:cubicBezTo>
                      <a:cubicBezTo>
                        <a:pt x="0" y="8"/>
                        <a:pt x="0" y="8"/>
                        <a:pt x="0" y="8"/>
                      </a:cubicBezTo>
                      <a:cubicBezTo>
                        <a:pt x="679" y="7"/>
                        <a:pt x="679" y="7"/>
                        <a:pt x="679" y="7"/>
                      </a:cubicBezTo>
                      <a:cubicBezTo>
                        <a:pt x="1068" y="0"/>
                        <a:pt x="1256" y="397"/>
                        <a:pt x="1256" y="749"/>
                      </a:cubicBezTo>
                      <a:cubicBezTo>
                        <a:pt x="1257" y="1107"/>
                        <a:pt x="1106" y="1403"/>
                        <a:pt x="787" y="1480"/>
                      </a:cubicBezTo>
                      <a:cubicBezTo>
                        <a:pt x="582" y="1504"/>
                        <a:pt x="582" y="1504"/>
                        <a:pt x="582" y="1504"/>
                      </a:cubicBezTo>
                      <a:cubicBezTo>
                        <a:pt x="584" y="2489"/>
                        <a:pt x="584" y="2489"/>
                        <a:pt x="584" y="2489"/>
                      </a:cubicBezTo>
                      <a:cubicBezTo>
                        <a:pt x="728" y="2489"/>
                        <a:pt x="728" y="2489"/>
                        <a:pt x="728" y="2489"/>
                      </a:cubicBezTo>
                      <a:cubicBezTo>
                        <a:pt x="728" y="2535"/>
                        <a:pt x="728" y="2535"/>
                        <a:pt x="728" y="2535"/>
                      </a:cubicBezTo>
                      <a:lnTo>
                        <a:pt x="2" y="253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/>
                </a:p>
              </p:txBody>
            </p:sp>
            <p:sp>
              <p:nvSpPr>
                <p:cNvPr id="60" name="Freeform 39">
                  <a:extLst>
                    <a:ext uri="{FF2B5EF4-FFF2-40B4-BE49-F238E27FC236}">
                      <a16:creationId xmlns:a16="http://schemas.microsoft.com/office/drawing/2014/main" xmlns="" id="{0E23A054-2810-4F07-AE88-8F0CF56F870F}"/>
                    </a:ext>
                  </a:extLst>
                </p:cNvPr>
                <p:cNvSpPr>
                  <a:spLocks noEditPoints="1"/>
                </p:cNvSpPr>
                <p:nvPr userDrawn="1"/>
              </p:nvSpPr>
              <p:spPr bwMode="auto">
                <a:xfrm>
                  <a:off x="11147425" y="6115050"/>
                  <a:ext cx="53975" cy="100012"/>
                </a:xfrm>
                <a:custGeom>
                  <a:avLst/>
                  <a:gdLst>
                    <a:gd name="T0" fmla="*/ 428 w 1059"/>
                    <a:gd name="T1" fmla="*/ 1682 h 1962"/>
                    <a:gd name="T2" fmla="*/ 532 w 1059"/>
                    <a:gd name="T3" fmla="*/ 1927 h 1962"/>
                    <a:gd name="T4" fmla="*/ 646 w 1059"/>
                    <a:gd name="T5" fmla="*/ 1681 h 1962"/>
                    <a:gd name="T6" fmla="*/ 643 w 1059"/>
                    <a:gd name="T7" fmla="*/ 290 h 1962"/>
                    <a:gd name="T8" fmla="*/ 528 w 1059"/>
                    <a:gd name="T9" fmla="*/ 53 h 1962"/>
                    <a:gd name="T10" fmla="*/ 425 w 1059"/>
                    <a:gd name="T11" fmla="*/ 291 h 1962"/>
                    <a:gd name="T12" fmla="*/ 428 w 1059"/>
                    <a:gd name="T13" fmla="*/ 1682 h 1962"/>
                    <a:gd name="T14" fmla="*/ 893 w 1059"/>
                    <a:gd name="T15" fmla="*/ 233 h 1962"/>
                    <a:gd name="T16" fmla="*/ 1058 w 1059"/>
                    <a:gd name="T17" fmla="*/ 965 h 1962"/>
                    <a:gd name="T18" fmla="*/ 924 w 1059"/>
                    <a:gd name="T19" fmla="*/ 1658 h 1962"/>
                    <a:gd name="T20" fmla="*/ 534 w 1059"/>
                    <a:gd name="T21" fmla="*/ 1962 h 1962"/>
                    <a:gd name="T22" fmla="*/ 143 w 1059"/>
                    <a:gd name="T23" fmla="*/ 1666 h 1962"/>
                    <a:gd name="T24" fmla="*/ 1 w 1059"/>
                    <a:gd name="T25" fmla="*/ 967 h 1962"/>
                    <a:gd name="T26" fmla="*/ 158 w 1059"/>
                    <a:gd name="T27" fmla="*/ 246 h 1962"/>
                    <a:gd name="T28" fmla="*/ 530 w 1059"/>
                    <a:gd name="T29" fmla="*/ 0 h 1962"/>
                    <a:gd name="T30" fmla="*/ 893 w 1059"/>
                    <a:gd name="T31" fmla="*/ 233 h 19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1059" h="1962">
                      <a:moveTo>
                        <a:pt x="428" y="1682"/>
                      </a:moveTo>
                      <a:cubicBezTo>
                        <a:pt x="428" y="1843"/>
                        <a:pt x="445" y="1927"/>
                        <a:pt x="532" y="1927"/>
                      </a:cubicBezTo>
                      <a:cubicBezTo>
                        <a:pt x="625" y="1926"/>
                        <a:pt x="646" y="1843"/>
                        <a:pt x="646" y="1681"/>
                      </a:cubicBezTo>
                      <a:cubicBezTo>
                        <a:pt x="643" y="290"/>
                        <a:pt x="643" y="290"/>
                        <a:pt x="643" y="290"/>
                      </a:cubicBezTo>
                      <a:cubicBezTo>
                        <a:pt x="643" y="149"/>
                        <a:pt x="607" y="53"/>
                        <a:pt x="528" y="53"/>
                      </a:cubicBezTo>
                      <a:cubicBezTo>
                        <a:pt x="448" y="54"/>
                        <a:pt x="425" y="149"/>
                        <a:pt x="425" y="291"/>
                      </a:cubicBezTo>
                      <a:lnTo>
                        <a:pt x="428" y="1682"/>
                      </a:lnTo>
                      <a:close/>
                      <a:moveTo>
                        <a:pt x="893" y="233"/>
                      </a:moveTo>
                      <a:cubicBezTo>
                        <a:pt x="993" y="399"/>
                        <a:pt x="1058" y="673"/>
                        <a:pt x="1058" y="965"/>
                      </a:cubicBezTo>
                      <a:cubicBezTo>
                        <a:pt x="1059" y="1268"/>
                        <a:pt x="1021" y="1464"/>
                        <a:pt x="924" y="1658"/>
                      </a:cubicBezTo>
                      <a:cubicBezTo>
                        <a:pt x="828" y="1853"/>
                        <a:pt x="670" y="1962"/>
                        <a:pt x="534" y="1962"/>
                      </a:cubicBezTo>
                      <a:cubicBezTo>
                        <a:pt x="398" y="1962"/>
                        <a:pt x="240" y="1860"/>
                        <a:pt x="143" y="1666"/>
                      </a:cubicBezTo>
                      <a:cubicBezTo>
                        <a:pt x="46" y="1472"/>
                        <a:pt x="1" y="1270"/>
                        <a:pt x="1" y="967"/>
                      </a:cubicBezTo>
                      <a:cubicBezTo>
                        <a:pt x="0" y="675"/>
                        <a:pt x="57" y="413"/>
                        <a:pt x="158" y="246"/>
                      </a:cubicBezTo>
                      <a:cubicBezTo>
                        <a:pt x="254" y="84"/>
                        <a:pt x="401" y="0"/>
                        <a:pt x="530" y="0"/>
                      </a:cubicBezTo>
                      <a:cubicBezTo>
                        <a:pt x="660" y="0"/>
                        <a:pt x="795" y="71"/>
                        <a:pt x="893" y="233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/>
                </a:p>
              </p:txBody>
            </p:sp>
            <p:sp>
              <p:nvSpPr>
                <p:cNvPr id="61" name="Freeform 40">
                  <a:extLst>
                    <a:ext uri="{FF2B5EF4-FFF2-40B4-BE49-F238E27FC236}">
                      <a16:creationId xmlns:a16="http://schemas.microsoft.com/office/drawing/2014/main" xmlns="" id="{EBA15FEB-9F08-410E-944E-01F6C0EEF6E8}"/>
                    </a:ext>
                  </a:extLst>
                </p:cNvPr>
                <p:cNvSpPr>
                  <a:spLocks noEditPoints="1"/>
                </p:cNvSpPr>
                <p:nvPr userDrawn="1"/>
              </p:nvSpPr>
              <p:spPr bwMode="auto">
                <a:xfrm>
                  <a:off x="11452225" y="6115050"/>
                  <a:ext cx="52388" cy="98425"/>
                </a:xfrm>
                <a:custGeom>
                  <a:avLst/>
                  <a:gdLst>
                    <a:gd name="T0" fmla="*/ 428 w 1058"/>
                    <a:gd name="T1" fmla="*/ 1681 h 1963"/>
                    <a:gd name="T2" fmla="*/ 531 w 1058"/>
                    <a:gd name="T3" fmla="*/ 1927 h 1963"/>
                    <a:gd name="T4" fmla="*/ 646 w 1058"/>
                    <a:gd name="T5" fmla="*/ 1681 h 1963"/>
                    <a:gd name="T6" fmla="*/ 643 w 1058"/>
                    <a:gd name="T7" fmla="*/ 290 h 1963"/>
                    <a:gd name="T8" fmla="*/ 527 w 1058"/>
                    <a:gd name="T9" fmla="*/ 53 h 1963"/>
                    <a:gd name="T10" fmla="*/ 425 w 1058"/>
                    <a:gd name="T11" fmla="*/ 291 h 1963"/>
                    <a:gd name="T12" fmla="*/ 428 w 1058"/>
                    <a:gd name="T13" fmla="*/ 1681 h 1963"/>
                    <a:gd name="T14" fmla="*/ 892 w 1058"/>
                    <a:gd name="T15" fmla="*/ 233 h 1963"/>
                    <a:gd name="T16" fmla="*/ 1058 w 1058"/>
                    <a:gd name="T17" fmla="*/ 965 h 1963"/>
                    <a:gd name="T18" fmla="*/ 924 w 1058"/>
                    <a:gd name="T19" fmla="*/ 1658 h 1963"/>
                    <a:gd name="T20" fmla="*/ 534 w 1058"/>
                    <a:gd name="T21" fmla="*/ 1962 h 1963"/>
                    <a:gd name="T22" fmla="*/ 143 w 1058"/>
                    <a:gd name="T23" fmla="*/ 1666 h 1963"/>
                    <a:gd name="T24" fmla="*/ 0 w 1058"/>
                    <a:gd name="T25" fmla="*/ 967 h 1963"/>
                    <a:gd name="T26" fmla="*/ 157 w 1058"/>
                    <a:gd name="T27" fmla="*/ 246 h 1963"/>
                    <a:gd name="T28" fmla="*/ 530 w 1058"/>
                    <a:gd name="T29" fmla="*/ 0 h 1963"/>
                    <a:gd name="T30" fmla="*/ 892 w 1058"/>
                    <a:gd name="T31" fmla="*/ 233 h 19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1058" h="1963">
                      <a:moveTo>
                        <a:pt x="428" y="1681"/>
                      </a:moveTo>
                      <a:cubicBezTo>
                        <a:pt x="428" y="1843"/>
                        <a:pt x="444" y="1927"/>
                        <a:pt x="531" y="1927"/>
                      </a:cubicBezTo>
                      <a:cubicBezTo>
                        <a:pt x="624" y="1926"/>
                        <a:pt x="646" y="1843"/>
                        <a:pt x="646" y="1681"/>
                      </a:cubicBezTo>
                      <a:cubicBezTo>
                        <a:pt x="643" y="290"/>
                        <a:pt x="643" y="290"/>
                        <a:pt x="643" y="290"/>
                      </a:cubicBezTo>
                      <a:cubicBezTo>
                        <a:pt x="643" y="149"/>
                        <a:pt x="607" y="53"/>
                        <a:pt x="527" y="53"/>
                      </a:cubicBezTo>
                      <a:cubicBezTo>
                        <a:pt x="447" y="54"/>
                        <a:pt x="425" y="149"/>
                        <a:pt x="425" y="291"/>
                      </a:cubicBezTo>
                      <a:lnTo>
                        <a:pt x="428" y="1681"/>
                      </a:lnTo>
                      <a:close/>
                      <a:moveTo>
                        <a:pt x="892" y="233"/>
                      </a:moveTo>
                      <a:cubicBezTo>
                        <a:pt x="993" y="399"/>
                        <a:pt x="1057" y="673"/>
                        <a:pt x="1058" y="965"/>
                      </a:cubicBezTo>
                      <a:cubicBezTo>
                        <a:pt x="1058" y="1268"/>
                        <a:pt x="1020" y="1464"/>
                        <a:pt x="924" y="1658"/>
                      </a:cubicBezTo>
                      <a:cubicBezTo>
                        <a:pt x="828" y="1853"/>
                        <a:pt x="670" y="1962"/>
                        <a:pt x="534" y="1962"/>
                      </a:cubicBezTo>
                      <a:cubicBezTo>
                        <a:pt x="398" y="1963"/>
                        <a:pt x="240" y="1860"/>
                        <a:pt x="143" y="1666"/>
                      </a:cubicBezTo>
                      <a:cubicBezTo>
                        <a:pt x="46" y="1472"/>
                        <a:pt x="1" y="1271"/>
                        <a:pt x="0" y="967"/>
                      </a:cubicBezTo>
                      <a:cubicBezTo>
                        <a:pt x="0" y="675"/>
                        <a:pt x="57" y="413"/>
                        <a:pt x="157" y="246"/>
                      </a:cubicBezTo>
                      <a:cubicBezTo>
                        <a:pt x="254" y="84"/>
                        <a:pt x="401" y="0"/>
                        <a:pt x="530" y="0"/>
                      </a:cubicBezTo>
                      <a:cubicBezTo>
                        <a:pt x="659" y="0"/>
                        <a:pt x="795" y="71"/>
                        <a:pt x="892" y="233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/>
                </a:p>
              </p:txBody>
            </p:sp>
            <p:sp>
              <p:nvSpPr>
                <p:cNvPr id="62" name="Freeform 41">
                  <a:extLst>
                    <a:ext uri="{FF2B5EF4-FFF2-40B4-BE49-F238E27FC236}">
                      <a16:creationId xmlns:a16="http://schemas.microsoft.com/office/drawing/2014/main" xmlns="" id="{4AD809B8-A8E3-4D07-9B70-5B42741B3264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1395075" y="6115050"/>
                  <a:ext cx="53975" cy="100012"/>
                </a:xfrm>
                <a:custGeom>
                  <a:avLst/>
                  <a:gdLst>
                    <a:gd name="T0" fmla="*/ 1054 w 1092"/>
                    <a:gd name="T1" fmla="*/ 1234 h 1971"/>
                    <a:gd name="T2" fmla="*/ 988 w 1092"/>
                    <a:gd name="T3" fmla="*/ 1587 h 1971"/>
                    <a:gd name="T4" fmla="*/ 605 w 1092"/>
                    <a:gd name="T5" fmla="*/ 1923 h 1971"/>
                    <a:gd name="T6" fmla="*/ 424 w 1092"/>
                    <a:gd name="T7" fmla="*/ 1687 h 1971"/>
                    <a:gd name="T8" fmla="*/ 421 w 1092"/>
                    <a:gd name="T9" fmla="*/ 296 h 1971"/>
                    <a:gd name="T10" fmla="*/ 567 w 1092"/>
                    <a:gd name="T11" fmla="*/ 35 h 1971"/>
                    <a:gd name="T12" fmla="*/ 826 w 1092"/>
                    <a:gd name="T13" fmla="*/ 266 h 1971"/>
                    <a:gd name="T14" fmla="*/ 1004 w 1092"/>
                    <a:gd name="T15" fmla="*/ 877 h 1971"/>
                    <a:gd name="T16" fmla="*/ 1027 w 1092"/>
                    <a:gd name="T17" fmla="*/ 878 h 1971"/>
                    <a:gd name="T18" fmla="*/ 1028 w 1092"/>
                    <a:gd name="T19" fmla="*/ 9 h 1971"/>
                    <a:gd name="T20" fmla="*/ 1007 w 1092"/>
                    <a:gd name="T21" fmla="*/ 10 h 1971"/>
                    <a:gd name="T22" fmla="*/ 550 w 1092"/>
                    <a:gd name="T23" fmla="*/ 5 h 1971"/>
                    <a:gd name="T24" fmla="*/ 171 w 1092"/>
                    <a:gd name="T25" fmla="*/ 252 h 1971"/>
                    <a:gd name="T26" fmla="*/ 1 w 1092"/>
                    <a:gd name="T27" fmla="*/ 972 h 1971"/>
                    <a:gd name="T28" fmla="*/ 143 w 1092"/>
                    <a:gd name="T29" fmla="*/ 1680 h 1971"/>
                    <a:gd name="T30" fmla="*/ 571 w 1092"/>
                    <a:gd name="T31" fmla="*/ 1964 h 1971"/>
                    <a:gd name="T32" fmla="*/ 1002 w 1092"/>
                    <a:gd name="T33" fmla="*/ 1662 h 1971"/>
                    <a:gd name="T34" fmla="*/ 1092 w 1092"/>
                    <a:gd name="T35" fmla="*/ 1232 h 1971"/>
                    <a:gd name="T36" fmla="*/ 1054 w 1092"/>
                    <a:gd name="T37" fmla="*/ 1234 h 19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1092" h="1971">
                      <a:moveTo>
                        <a:pt x="1054" y="1234"/>
                      </a:moveTo>
                      <a:cubicBezTo>
                        <a:pt x="1054" y="1234"/>
                        <a:pt x="1060" y="1366"/>
                        <a:pt x="988" y="1587"/>
                      </a:cubicBezTo>
                      <a:cubicBezTo>
                        <a:pt x="915" y="1809"/>
                        <a:pt x="698" y="1923"/>
                        <a:pt x="605" y="1923"/>
                      </a:cubicBezTo>
                      <a:cubicBezTo>
                        <a:pt x="496" y="1923"/>
                        <a:pt x="424" y="1849"/>
                        <a:pt x="424" y="1687"/>
                      </a:cubicBezTo>
                      <a:cubicBezTo>
                        <a:pt x="421" y="296"/>
                        <a:pt x="421" y="296"/>
                        <a:pt x="421" y="296"/>
                      </a:cubicBezTo>
                      <a:cubicBezTo>
                        <a:pt x="421" y="155"/>
                        <a:pt x="456" y="35"/>
                        <a:pt x="567" y="35"/>
                      </a:cubicBezTo>
                      <a:cubicBezTo>
                        <a:pt x="647" y="35"/>
                        <a:pt x="751" y="98"/>
                        <a:pt x="826" y="266"/>
                      </a:cubicBezTo>
                      <a:cubicBezTo>
                        <a:pt x="891" y="408"/>
                        <a:pt x="1004" y="877"/>
                        <a:pt x="1004" y="877"/>
                      </a:cubicBezTo>
                      <a:cubicBezTo>
                        <a:pt x="1027" y="878"/>
                        <a:pt x="1027" y="878"/>
                        <a:pt x="1027" y="878"/>
                      </a:cubicBezTo>
                      <a:cubicBezTo>
                        <a:pt x="1028" y="9"/>
                        <a:pt x="1028" y="9"/>
                        <a:pt x="1028" y="9"/>
                      </a:cubicBezTo>
                      <a:cubicBezTo>
                        <a:pt x="1016" y="11"/>
                        <a:pt x="1015" y="10"/>
                        <a:pt x="1007" y="10"/>
                      </a:cubicBezTo>
                      <a:cubicBezTo>
                        <a:pt x="892" y="296"/>
                        <a:pt x="758" y="0"/>
                        <a:pt x="550" y="5"/>
                      </a:cubicBezTo>
                      <a:cubicBezTo>
                        <a:pt x="382" y="10"/>
                        <a:pt x="267" y="89"/>
                        <a:pt x="171" y="252"/>
                      </a:cubicBezTo>
                      <a:cubicBezTo>
                        <a:pt x="71" y="418"/>
                        <a:pt x="0" y="681"/>
                        <a:pt x="1" y="972"/>
                      </a:cubicBezTo>
                      <a:cubicBezTo>
                        <a:pt x="1" y="1276"/>
                        <a:pt x="46" y="1486"/>
                        <a:pt x="143" y="1680"/>
                      </a:cubicBezTo>
                      <a:cubicBezTo>
                        <a:pt x="241" y="1874"/>
                        <a:pt x="425" y="1971"/>
                        <a:pt x="571" y="1964"/>
                      </a:cubicBezTo>
                      <a:cubicBezTo>
                        <a:pt x="760" y="1957"/>
                        <a:pt x="914" y="1837"/>
                        <a:pt x="1002" y="1662"/>
                      </a:cubicBezTo>
                      <a:cubicBezTo>
                        <a:pt x="1065" y="1535"/>
                        <a:pt x="1083" y="1400"/>
                        <a:pt x="1092" y="1232"/>
                      </a:cubicBezTo>
                      <a:lnTo>
                        <a:pt x="1054" y="12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/>
                </a:p>
              </p:txBody>
            </p:sp>
            <p:sp>
              <p:nvSpPr>
                <p:cNvPr id="63" name="Freeform 42">
                  <a:extLst>
                    <a:ext uri="{FF2B5EF4-FFF2-40B4-BE49-F238E27FC236}">
                      <a16:creationId xmlns:a16="http://schemas.microsoft.com/office/drawing/2014/main" xmlns="" id="{6A4BF9B1-BF4A-483F-8736-A9B9C563CF5A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1199813" y="6116638"/>
                  <a:ext cx="85725" cy="96837"/>
                </a:xfrm>
                <a:custGeom>
                  <a:avLst/>
                  <a:gdLst>
                    <a:gd name="T0" fmla="*/ 0 w 1718"/>
                    <a:gd name="T1" fmla="*/ 4 h 1909"/>
                    <a:gd name="T2" fmla="*/ 629 w 1718"/>
                    <a:gd name="T3" fmla="*/ 2 h 1909"/>
                    <a:gd name="T4" fmla="*/ 629 w 1718"/>
                    <a:gd name="T5" fmla="*/ 49 h 1909"/>
                    <a:gd name="T6" fmla="*/ 490 w 1718"/>
                    <a:gd name="T7" fmla="*/ 50 h 1909"/>
                    <a:gd name="T8" fmla="*/ 695 w 1718"/>
                    <a:gd name="T9" fmla="*/ 1223 h 1909"/>
                    <a:gd name="T10" fmla="*/ 809 w 1718"/>
                    <a:gd name="T11" fmla="*/ 523 h 1909"/>
                    <a:gd name="T12" fmla="*/ 735 w 1718"/>
                    <a:gd name="T13" fmla="*/ 49 h 1909"/>
                    <a:gd name="T14" fmla="*/ 665 w 1718"/>
                    <a:gd name="T15" fmla="*/ 49 h 1909"/>
                    <a:gd name="T16" fmla="*/ 665 w 1718"/>
                    <a:gd name="T17" fmla="*/ 2 h 1909"/>
                    <a:gd name="T18" fmla="*/ 1261 w 1718"/>
                    <a:gd name="T19" fmla="*/ 1 h 1909"/>
                    <a:gd name="T20" fmla="*/ 1261 w 1718"/>
                    <a:gd name="T21" fmla="*/ 48 h 1909"/>
                    <a:gd name="T22" fmla="*/ 1130 w 1718"/>
                    <a:gd name="T23" fmla="*/ 48 h 1909"/>
                    <a:gd name="T24" fmla="*/ 1338 w 1718"/>
                    <a:gd name="T25" fmla="*/ 1232 h 1909"/>
                    <a:gd name="T26" fmla="*/ 1464 w 1718"/>
                    <a:gd name="T27" fmla="*/ 443 h 1909"/>
                    <a:gd name="T28" fmla="*/ 1391 w 1718"/>
                    <a:gd name="T29" fmla="*/ 62 h 1909"/>
                    <a:gd name="T30" fmla="*/ 1335 w 1718"/>
                    <a:gd name="T31" fmla="*/ 48 h 1909"/>
                    <a:gd name="T32" fmla="*/ 1335 w 1718"/>
                    <a:gd name="T33" fmla="*/ 1 h 1909"/>
                    <a:gd name="T34" fmla="*/ 1718 w 1718"/>
                    <a:gd name="T35" fmla="*/ 0 h 1909"/>
                    <a:gd name="T36" fmla="*/ 1718 w 1718"/>
                    <a:gd name="T37" fmla="*/ 47 h 1909"/>
                    <a:gd name="T38" fmla="*/ 1508 w 1718"/>
                    <a:gd name="T39" fmla="*/ 495 h 1909"/>
                    <a:gd name="T40" fmla="*/ 1282 w 1718"/>
                    <a:gd name="T41" fmla="*/ 1907 h 1909"/>
                    <a:gd name="T42" fmla="*/ 1052 w 1718"/>
                    <a:gd name="T43" fmla="*/ 1908 h 1909"/>
                    <a:gd name="T44" fmla="*/ 846 w 1718"/>
                    <a:gd name="T45" fmla="*/ 667 h 1909"/>
                    <a:gd name="T46" fmla="*/ 631 w 1718"/>
                    <a:gd name="T47" fmla="*/ 1908 h 1909"/>
                    <a:gd name="T48" fmla="*/ 424 w 1718"/>
                    <a:gd name="T49" fmla="*/ 1909 h 1909"/>
                    <a:gd name="T50" fmla="*/ 102 w 1718"/>
                    <a:gd name="T51" fmla="*/ 51 h 1909"/>
                    <a:gd name="T52" fmla="*/ 0 w 1718"/>
                    <a:gd name="T53" fmla="*/ 51 h 1909"/>
                    <a:gd name="T54" fmla="*/ 0 w 1718"/>
                    <a:gd name="T55" fmla="*/ 4 h 19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718" h="1909">
                      <a:moveTo>
                        <a:pt x="0" y="4"/>
                      </a:moveTo>
                      <a:cubicBezTo>
                        <a:pt x="629" y="2"/>
                        <a:pt x="629" y="2"/>
                        <a:pt x="629" y="2"/>
                      </a:cubicBezTo>
                      <a:cubicBezTo>
                        <a:pt x="629" y="49"/>
                        <a:pt x="629" y="49"/>
                        <a:pt x="629" y="49"/>
                      </a:cubicBezTo>
                      <a:cubicBezTo>
                        <a:pt x="490" y="50"/>
                        <a:pt x="490" y="50"/>
                        <a:pt x="490" y="50"/>
                      </a:cubicBezTo>
                      <a:cubicBezTo>
                        <a:pt x="695" y="1223"/>
                        <a:pt x="695" y="1223"/>
                        <a:pt x="695" y="1223"/>
                      </a:cubicBezTo>
                      <a:cubicBezTo>
                        <a:pt x="809" y="523"/>
                        <a:pt x="809" y="523"/>
                        <a:pt x="809" y="523"/>
                      </a:cubicBezTo>
                      <a:cubicBezTo>
                        <a:pt x="735" y="49"/>
                        <a:pt x="735" y="49"/>
                        <a:pt x="735" y="49"/>
                      </a:cubicBezTo>
                      <a:cubicBezTo>
                        <a:pt x="665" y="49"/>
                        <a:pt x="665" y="49"/>
                        <a:pt x="665" y="49"/>
                      </a:cubicBezTo>
                      <a:cubicBezTo>
                        <a:pt x="665" y="2"/>
                        <a:pt x="665" y="2"/>
                        <a:pt x="665" y="2"/>
                      </a:cubicBezTo>
                      <a:cubicBezTo>
                        <a:pt x="1261" y="1"/>
                        <a:pt x="1261" y="1"/>
                        <a:pt x="1261" y="1"/>
                      </a:cubicBezTo>
                      <a:cubicBezTo>
                        <a:pt x="1261" y="48"/>
                        <a:pt x="1261" y="48"/>
                        <a:pt x="1261" y="48"/>
                      </a:cubicBezTo>
                      <a:cubicBezTo>
                        <a:pt x="1130" y="48"/>
                        <a:pt x="1130" y="48"/>
                        <a:pt x="1130" y="48"/>
                      </a:cubicBezTo>
                      <a:cubicBezTo>
                        <a:pt x="1338" y="1232"/>
                        <a:pt x="1338" y="1232"/>
                        <a:pt x="1338" y="1232"/>
                      </a:cubicBezTo>
                      <a:cubicBezTo>
                        <a:pt x="1464" y="443"/>
                        <a:pt x="1464" y="443"/>
                        <a:pt x="1464" y="443"/>
                      </a:cubicBezTo>
                      <a:cubicBezTo>
                        <a:pt x="1514" y="111"/>
                        <a:pt x="1443" y="75"/>
                        <a:pt x="1391" y="62"/>
                      </a:cubicBezTo>
                      <a:cubicBezTo>
                        <a:pt x="1335" y="48"/>
                        <a:pt x="1335" y="48"/>
                        <a:pt x="1335" y="48"/>
                      </a:cubicBezTo>
                      <a:cubicBezTo>
                        <a:pt x="1335" y="1"/>
                        <a:pt x="1335" y="1"/>
                        <a:pt x="1335" y="1"/>
                      </a:cubicBezTo>
                      <a:cubicBezTo>
                        <a:pt x="1718" y="0"/>
                        <a:pt x="1718" y="0"/>
                        <a:pt x="1718" y="0"/>
                      </a:cubicBezTo>
                      <a:cubicBezTo>
                        <a:pt x="1718" y="47"/>
                        <a:pt x="1718" y="47"/>
                        <a:pt x="1718" y="47"/>
                      </a:cubicBezTo>
                      <a:cubicBezTo>
                        <a:pt x="1620" y="48"/>
                        <a:pt x="1566" y="154"/>
                        <a:pt x="1508" y="495"/>
                      </a:cubicBezTo>
                      <a:cubicBezTo>
                        <a:pt x="1282" y="1907"/>
                        <a:pt x="1282" y="1907"/>
                        <a:pt x="1282" y="1907"/>
                      </a:cubicBezTo>
                      <a:cubicBezTo>
                        <a:pt x="1052" y="1908"/>
                        <a:pt x="1052" y="1908"/>
                        <a:pt x="1052" y="1908"/>
                      </a:cubicBezTo>
                      <a:cubicBezTo>
                        <a:pt x="846" y="667"/>
                        <a:pt x="846" y="667"/>
                        <a:pt x="846" y="667"/>
                      </a:cubicBezTo>
                      <a:cubicBezTo>
                        <a:pt x="631" y="1908"/>
                        <a:pt x="631" y="1908"/>
                        <a:pt x="631" y="1908"/>
                      </a:cubicBezTo>
                      <a:cubicBezTo>
                        <a:pt x="424" y="1909"/>
                        <a:pt x="424" y="1909"/>
                        <a:pt x="424" y="1909"/>
                      </a:cubicBezTo>
                      <a:cubicBezTo>
                        <a:pt x="102" y="51"/>
                        <a:pt x="102" y="51"/>
                        <a:pt x="102" y="51"/>
                      </a:cubicBezTo>
                      <a:cubicBezTo>
                        <a:pt x="0" y="51"/>
                        <a:pt x="0" y="51"/>
                        <a:pt x="0" y="51"/>
                      </a:cubicBezTo>
                      <a:lnTo>
                        <a:pt x="0" y="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/>
                </a:p>
              </p:txBody>
            </p:sp>
            <p:sp>
              <p:nvSpPr>
                <p:cNvPr id="64" name="Freeform 43">
                  <a:extLst>
                    <a:ext uri="{FF2B5EF4-FFF2-40B4-BE49-F238E27FC236}">
                      <a16:creationId xmlns:a16="http://schemas.microsoft.com/office/drawing/2014/main" xmlns="" id="{72C08076-7CB8-4E41-BD2D-C665896757EF}"/>
                    </a:ext>
                  </a:extLst>
                </p:cNvPr>
                <p:cNvSpPr>
                  <a:spLocks noEditPoints="1"/>
                </p:cNvSpPr>
                <p:nvPr userDrawn="1"/>
              </p:nvSpPr>
              <p:spPr bwMode="auto">
                <a:xfrm>
                  <a:off x="11282363" y="6115050"/>
                  <a:ext cx="55563" cy="101600"/>
                </a:xfrm>
                <a:custGeom>
                  <a:avLst/>
                  <a:gdLst>
                    <a:gd name="T0" fmla="*/ 646 w 1108"/>
                    <a:gd name="T1" fmla="*/ 1028 h 2005"/>
                    <a:gd name="T2" fmla="*/ 645 w 1108"/>
                    <a:gd name="T3" fmla="*/ 264 h 2005"/>
                    <a:gd name="T4" fmla="*/ 541 w 1108"/>
                    <a:gd name="T5" fmla="*/ 43 h 2005"/>
                    <a:gd name="T6" fmla="*/ 446 w 1108"/>
                    <a:gd name="T7" fmla="*/ 261 h 2005"/>
                    <a:gd name="T8" fmla="*/ 447 w 1108"/>
                    <a:gd name="T9" fmla="*/ 1028 h 2005"/>
                    <a:gd name="T10" fmla="*/ 646 w 1108"/>
                    <a:gd name="T11" fmla="*/ 1028 h 2005"/>
                    <a:gd name="T12" fmla="*/ 447 w 1108"/>
                    <a:gd name="T13" fmla="*/ 1073 h 2005"/>
                    <a:gd name="T14" fmla="*/ 448 w 1108"/>
                    <a:gd name="T15" fmla="*/ 1295 h 2005"/>
                    <a:gd name="T16" fmla="*/ 653 w 1108"/>
                    <a:gd name="T17" fmla="*/ 1935 h 2005"/>
                    <a:gd name="T18" fmla="*/ 1058 w 1108"/>
                    <a:gd name="T19" fmla="*/ 1243 h 2005"/>
                    <a:gd name="T20" fmla="*/ 1106 w 1108"/>
                    <a:gd name="T21" fmla="*/ 1243 h 2005"/>
                    <a:gd name="T22" fmla="*/ 820 w 1108"/>
                    <a:gd name="T23" fmla="*/ 1898 h 2005"/>
                    <a:gd name="T24" fmla="*/ 301 w 1108"/>
                    <a:gd name="T25" fmla="*/ 1863 h 2005"/>
                    <a:gd name="T26" fmla="*/ 1 w 1108"/>
                    <a:gd name="T27" fmla="*/ 1001 h 2005"/>
                    <a:gd name="T28" fmla="*/ 533 w 1108"/>
                    <a:gd name="T29" fmla="*/ 1 h 2005"/>
                    <a:gd name="T30" fmla="*/ 1083 w 1108"/>
                    <a:gd name="T31" fmla="*/ 1072 h 2005"/>
                    <a:gd name="T32" fmla="*/ 447 w 1108"/>
                    <a:gd name="T33" fmla="*/ 1073 h 20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1108" h="2005">
                      <a:moveTo>
                        <a:pt x="646" y="1028"/>
                      </a:moveTo>
                      <a:cubicBezTo>
                        <a:pt x="645" y="264"/>
                        <a:pt x="645" y="264"/>
                        <a:pt x="645" y="264"/>
                      </a:cubicBezTo>
                      <a:cubicBezTo>
                        <a:pt x="645" y="122"/>
                        <a:pt x="632" y="42"/>
                        <a:pt x="541" y="43"/>
                      </a:cubicBezTo>
                      <a:cubicBezTo>
                        <a:pt x="463" y="43"/>
                        <a:pt x="445" y="136"/>
                        <a:pt x="446" y="261"/>
                      </a:cubicBezTo>
                      <a:cubicBezTo>
                        <a:pt x="447" y="1028"/>
                        <a:pt x="447" y="1028"/>
                        <a:pt x="447" y="1028"/>
                      </a:cubicBezTo>
                      <a:lnTo>
                        <a:pt x="646" y="1028"/>
                      </a:lnTo>
                      <a:close/>
                      <a:moveTo>
                        <a:pt x="447" y="1073"/>
                      </a:moveTo>
                      <a:cubicBezTo>
                        <a:pt x="448" y="1295"/>
                        <a:pt x="448" y="1295"/>
                        <a:pt x="448" y="1295"/>
                      </a:cubicBezTo>
                      <a:cubicBezTo>
                        <a:pt x="449" y="1721"/>
                        <a:pt x="425" y="1946"/>
                        <a:pt x="653" y="1935"/>
                      </a:cubicBezTo>
                      <a:cubicBezTo>
                        <a:pt x="814" y="1928"/>
                        <a:pt x="1086" y="1611"/>
                        <a:pt x="1058" y="1243"/>
                      </a:cubicBezTo>
                      <a:cubicBezTo>
                        <a:pt x="1106" y="1243"/>
                        <a:pt x="1106" y="1243"/>
                        <a:pt x="1106" y="1243"/>
                      </a:cubicBezTo>
                      <a:cubicBezTo>
                        <a:pt x="1108" y="1560"/>
                        <a:pt x="978" y="1805"/>
                        <a:pt x="820" y="1898"/>
                      </a:cubicBezTo>
                      <a:cubicBezTo>
                        <a:pt x="642" y="2004"/>
                        <a:pt x="472" y="2005"/>
                        <a:pt x="301" y="1863"/>
                      </a:cubicBezTo>
                      <a:cubicBezTo>
                        <a:pt x="131" y="1722"/>
                        <a:pt x="2" y="1462"/>
                        <a:pt x="1" y="1001"/>
                      </a:cubicBezTo>
                      <a:cubicBezTo>
                        <a:pt x="0" y="353"/>
                        <a:pt x="276" y="1"/>
                        <a:pt x="533" y="1"/>
                      </a:cubicBezTo>
                      <a:cubicBezTo>
                        <a:pt x="827" y="0"/>
                        <a:pt x="1085" y="355"/>
                        <a:pt x="1083" y="1072"/>
                      </a:cubicBezTo>
                      <a:lnTo>
                        <a:pt x="447" y="1073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/>
                </a:p>
              </p:txBody>
            </p:sp>
            <p:sp>
              <p:nvSpPr>
                <p:cNvPr id="65" name="Freeform 44">
                  <a:extLst>
                    <a:ext uri="{FF2B5EF4-FFF2-40B4-BE49-F238E27FC236}">
                      <a16:creationId xmlns:a16="http://schemas.microsoft.com/office/drawing/2014/main" xmlns="" id="{3C8DE274-0910-4CA6-8F9D-CC1E8CD07AF5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1339513" y="6113463"/>
                  <a:ext cx="53975" cy="100012"/>
                </a:xfrm>
                <a:custGeom>
                  <a:avLst/>
                  <a:gdLst>
                    <a:gd name="T0" fmla="*/ 109 w 1056"/>
                    <a:gd name="T1" fmla="*/ 235 h 1965"/>
                    <a:gd name="T2" fmla="*/ 0 w 1056"/>
                    <a:gd name="T3" fmla="*/ 227 h 1965"/>
                    <a:gd name="T4" fmla="*/ 0 w 1056"/>
                    <a:gd name="T5" fmla="*/ 182 h 1965"/>
                    <a:gd name="T6" fmla="*/ 525 w 1056"/>
                    <a:gd name="T7" fmla="*/ 0 h 1965"/>
                    <a:gd name="T8" fmla="*/ 525 w 1056"/>
                    <a:gd name="T9" fmla="*/ 263 h 1965"/>
                    <a:gd name="T10" fmla="*/ 765 w 1056"/>
                    <a:gd name="T11" fmla="*/ 24 h 1965"/>
                    <a:gd name="T12" fmla="*/ 1043 w 1056"/>
                    <a:gd name="T13" fmla="*/ 440 h 1965"/>
                    <a:gd name="T14" fmla="*/ 804 w 1056"/>
                    <a:gd name="T15" fmla="*/ 774 h 1965"/>
                    <a:gd name="T16" fmla="*/ 654 w 1056"/>
                    <a:gd name="T17" fmla="*/ 389 h 1965"/>
                    <a:gd name="T18" fmla="*/ 812 w 1056"/>
                    <a:gd name="T19" fmla="*/ 234 h 1965"/>
                    <a:gd name="T20" fmla="*/ 947 w 1056"/>
                    <a:gd name="T21" fmla="*/ 291 h 1965"/>
                    <a:gd name="T22" fmla="*/ 823 w 1056"/>
                    <a:gd name="T23" fmla="*/ 74 h 1965"/>
                    <a:gd name="T24" fmla="*/ 599 w 1056"/>
                    <a:gd name="T25" fmla="*/ 233 h 1965"/>
                    <a:gd name="T26" fmla="*/ 524 w 1056"/>
                    <a:gd name="T27" fmla="*/ 481 h 1965"/>
                    <a:gd name="T28" fmla="*/ 528 w 1056"/>
                    <a:gd name="T29" fmla="*/ 1915 h 1965"/>
                    <a:gd name="T30" fmla="*/ 658 w 1056"/>
                    <a:gd name="T31" fmla="*/ 1915 h 1965"/>
                    <a:gd name="T32" fmla="*/ 658 w 1056"/>
                    <a:gd name="T33" fmla="*/ 1964 h 1965"/>
                    <a:gd name="T34" fmla="*/ 18 w 1056"/>
                    <a:gd name="T35" fmla="*/ 1965 h 1965"/>
                    <a:gd name="T36" fmla="*/ 18 w 1056"/>
                    <a:gd name="T37" fmla="*/ 1917 h 1965"/>
                    <a:gd name="T38" fmla="*/ 141 w 1056"/>
                    <a:gd name="T39" fmla="*/ 1916 h 1965"/>
                    <a:gd name="T40" fmla="*/ 137 w 1056"/>
                    <a:gd name="T41" fmla="*/ 297 h 1965"/>
                    <a:gd name="T42" fmla="*/ 109 w 1056"/>
                    <a:gd name="T43" fmla="*/ 235 h 19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56" h="1965">
                      <a:moveTo>
                        <a:pt x="109" y="235"/>
                      </a:moveTo>
                      <a:cubicBezTo>
                        <a:pt x="78" y="222"/>
                        <a:pt x="0" y="227"/>
                        <a:pt x="0" y="227"/>
                      </a:cubicBezTo>
                      <a:cubicBezTo>
                        <a:pt x="0" y="182"/>
                        <a:pt x="0" y="182"/>
                        <a:pt x="0" y="182"/>
                      </a:cubicBezTo>
                      <a:cubicBezTo>
                        <a:pt x="175" y="182"/>
                        <a:pt x="393" y="119"/>
                        <a:pt x="525" y="0"/>
                      </a:cubicBezTo>
                      <a:cubicBezTo>
                        <a:pt x="525" y="263"/>
                        <a:pt x="525" y="263"/>
                        <a:pt x="525" y="263"/>
                      </a:cubicBezTo>
                      <a:cubicBezTo>
                        <a:pt x="525" y="263"/>
                        <a:pt x="645" y="34"/>
                        <a:pt x="765" y="24"/>
                      </a:cubicBezTo>
                      <a:cubicBezTo>
                        <a:pt x="873" y="14"/>
                        <a:pt x="1056" y="67"/>
                        <a:pt x="1043" y="440"/>
                      </a:cubicBezTo>
                      <a:cubicBezTo>
                        <a:pt x="1033" y="719"/>
                        <a:pt x="928" y="786"/>
                        <a:pt x="804" y="774"/>
                      </a:cubicBezTo>
                      <a:cubicBezTo>
                        <a:pt x="693" y="762"/>
                        <a:pt x="602" y="616"/>
                        <a:pt x="654" y="389"/>
                      </a:cubicBezTo>
                      <a:cubicBezTo>
                        <a:pt x="664" y="349"/>
                        <a:pt x="712" y="237"/>
                        <a:pt x="812" y="234"/>
                      </a:cubicBezTo>
                      <a:cubicBezTo>
                        <a:pt x="866" y="232"/>
                        <a:pt x="947" y="291"/>
                        <a:pt x="947" y="291"/>
                      </a:cubicBezTo>
                      <a:cubicBezTo>
                        <a:pt x="947" y="291"/>
                        <a:pt x="939" y="85"/>
                        <a:pt x="823" y="74"/>
                      </a:cubicBezTo>
                      <a:cubicBezTo>
                        <a:pt x="726" y="65"/>
                        <a:pt x="689" y="99"/>
                        <a:pt x="599" y="233"/>
                      </a:cubicBezTo>
                      <a:cubicBezTo>
                        <a:pt x="527" y="341"/>
                        <a:pt x="524" y="481"/>
                        <a:pt x="524" y="481"/>
                      </a:cubicBezTo>
                      <a:cubicBezTo>
                        <a:pt x="528" y="1915"/>
                        <a:pt x="528" y="1915"/>
                        <a:pt x="528" y="1915"/>
                      </a:cubicBezTo>
                      <a:cubicBezTo>
                        <a:pt x="658" y="1915"/>
                        <a:pt x="658" y="1915"/>
                        <a:pt x="658" y="1915"/>
                      </a:cubicBezTo>
                      <a:cubicBezTo>
                        <a:pt x="658" y="1964"/>
                        <a:pt x="658" y="1964"/>
                        <a:pt x="658" y="1964"/>
                      </a:cubicBezTo>
                      <a:cubicBezTo>
                        <a:pt x="18" y="1965"/>
                        <a:pt x="18" y="1965"/>
                        <a:pt x="18" y="1965"/>
                      </a:cubicBezTo>
                      <a:cubicBezTo>
                        <a:pt x="18" y="1917"/>
                        <a:pt x="18" y="1917"/>
                        <a:pt x="18" y="1917"/>
                      </a:cubicBezTo>
                      <a:cubicBezTo>
                        <a:pt x="141" y="1916"/>
                        <a:pt x="141" y="1916"/>
                        <a:pt x="141" y="1916"/>
                      </a:cubicBezTo>
                      <a:cubicBezTo>
                        <a:pt x="137" y="297"/>
                        <a:pt x="137" y="297"/>
                        <a:pt x="137" y="297"/>
                      </a:cubicBezTo>
                      <a:cubicBezTo>
                        <a:pt x="137" y="297"/>
                        <a:pt x="140" y="248"/>
                        <a:pt x="109" y="235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/>
                </a:p>
              </p:txBody>
            </p:sp>
            <p:sp>
              <p:nvSpPr>
                <p:cNvPr id="66" name="Freeform 45">
                  <a:extLst>
                    <a:ext uri="{FF2B5EF4-FFF2-40B4-BE49-F238E27FC236}">
                      <a16:creationId xmlns:a16="http://schemas.microsoft.com/office/drawing/2014/main" xmlns="" id="{09BD6844-9200-4110-B058-2D251F3A5BD9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1509375" y="6113463"/>
                  <a:ext cx="53975" cy="100012"/>
                </a:xfrm>
                <a:custGeom>
                  <a:avLst/>
                  <a:gdLst>
                    <a:gd name="T0" fmla="*/ 109 w 1056"/>
                    <a:gd name="T1" fmla="*/ 234 h 1965"/>
                    <a:gd name="T2" fmla="*/ 0 w 1056"/>
                    <a:gd name="T3" fmla="*/ 226 h 1965"/>
                    <a:gd name="T4" fmla="*/ 0 w 1056"/>
                    <a:gd name="T5" fmla="*/ 181 h 1965"/>
                    <a:gd name="T6" fmla="*/ 525 w 1056"/>
                    <a:gd name="T7" fmla="*/ 0 h 1965"/>
                    <a:gd name="T8" fmla="*/ 525 w 1056"/>
                    <a:gd name="T9" fmla="*/ 262 h 1965"/>
                    <a:gd name="T10" fmla="*/ 765 w 1056"/>
                    <a:gd name="T11" fmla="*/ 23 h 1965"/>
                    <a:gd name="T12" fmla="*/ 1043 w 1056"/>
                    <a:gd name="T13" fmla="*/ 439 h 1965"/>
                    <a:gd name="T14" fmla="*/ 804 w 1056"/>
                    <a:gd name="T15" fmla="*/ 773 h 1965"/>
                    <a:gd name="T16" fmla="*/ 654 w 1056"/>
                    <a:gd name="T17" fmla="*/ 389 h 1965"/>
                    <a:gd name="T18" fmla="*/ 811 w 1056"/>
                    <a:gd name="T19" fmla="*/ 233 h 1965"/>
                    <a:gd name="T20" fmla="*/ 947 w 1056"/>
                    <a:gd name="T21" fmla="*/ 291 h 1965"/>
                    <a:gd name="T22" fmla="*/ 823 w 1056"/>
                    <a:gd name="T23" fmla="*/ 73 h 1965"/>
                    <a:gd name="T24" fmla="*/ 599 w 1056"/>
                    <a:gd name="T25" fmla="*/ 232 h 1965"/>
                    <a:gd name="T26" fmla="*/ 524 w 1056"/>
                    <a:gd name="T27" fmla="*/ 481 h 1965"/>
                    <a:gd name="T28" fmla="*/ 528 w 1056"/>
                    <a:gd name="T29" fmla="*/ 1915 h 1965"/>
                    <a:gd name="T30" fmla="*/ 657 w 1056"/>
                    <a:gd name="T31" fmla="*/ 1914 h 1965"/>
                    <a:gd name="T32" fmla="*/ 658 w 1056"/>
                    <a:gd name="T33" fmla="*/ 1963 h 1965"/>
                    <a:gd name="T34" fmla="*/ 17 w 1056"/>
                    <a:gd name="T35" fmla="*/ 1965 h 1965"/>
                    <a:gd name="T36" fmla="*/ 17 w 1056"/>
                    <a:gd name="T37" fmla="*/ 1916 h 1965"/>
                    <a:gd name="T38" fmla="*/ 140 w 1056"/>
                    <a:gd name="T39" fmla="*/ 1915 h 1965"/>
                    <a:gd name="T40" fmla="*/ 137 w 1056"/>
                    <a:gd name="T41" fmla="*/ 296 h 1965"/>
                    <a:gd name="T42" fmla="*/ 109 w 1056"/>
                    <a:gd name="T43" fmla="*/ 234 h 19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56" h="1965">
                      <a:moveTo>
                        <a:pt x="109" y="234"/>
                      </a:moveTo>
                      <a:cubicBezTo>
                        <a:pt x="78" y="221"/>
                        <a:pt x="0" y="226"/>
                        <a:pt x="0" y="226"/>
                      </a:cubicBezTo>
                      <a:cubicBezTo>
                        <a:pt x="0" y="181"/>
                        <a:pt x="0" y="181"/>
                        <a:pt x="0" y="181"/>
                      </a:cubicBezTo>
                      <a:cubicBezTo>
                        <a:pt x="175" y="181"/>
                        <a:pt x="392" y="118"/>
                        <a:pt x="525" y="0"/>
                      </a:cubicBezTo>
                      <a:cubicBezTo>
                        <a:pt x="525" y="262"/>
                        <a:pt x="525" y="262"/>
                        <a:pt x="525" y="262"/>
                      </a:cubicBezTo>
                      <a:cubicBezTo>
                        <a:pt x="525" y="262"/>
                        <a:pt x="645" y="33"/>
                        <a:pt x="765" y="23"/>
                      </a:cubicBezTo>
                      <a:cubicBezTo>
                        <a:pt x="872" y="14"/>
                        <a:pt x="1056" y="66"/>
                        <a:pt x="1043" y="439"/>
                      </a:cubicBezTo>
                      <a:cubicBezTo>
                        <a:pt x="1033" y="718"/>
                        <a:pt x="928" y="786"/>
                        <a:pt x="804" y="773"/>
                      </a:cubicBezTo>
                      <a:cubicBezTo>
                        <a:pt x="692" y="761"/>
                        <a:pt x="602" y="615"/>
                        <a:pt x="654" y="389"/>
                      </a:cubicBezTo>
                      <a:cubicBezTo>
                        <a:pt x="663" y="348"/>
                        <a:pt x="712" y="236"/>
                        <a:pt x="811" y="233"/>
                      </a:cubicBezTo>
                      <a:cubicBezTo>
                        <a:pt x="866" y="231"/>
                        <a:pt x="947" y="291"/>
                        <a:pt x="947" y="291"/>
                      </a:cubicBezTo>
                      <a:cubicBezTo>
                        <a:pt x="947" y="291"/>
                        <a:pt x="939" y="84"/>
                        <a:pt x="823" y="73"/>
                      </a:cubicBezTo>
                      <a:cubicBezTo>
                        <a:pt x="726" y="64"/>
                        <a:pt x="689" y="98"/>
                        <a:pt x="599" y="232"/>
                      </a:cubicBezTo>
                      <a:cubicBezTo>
                        <a:pt x="526" y="341"/>
                        <a:pt x="524" y="481"/>
                        <a:pt x="524" y="481"/>
                      </a:cubicBezTo>
                      <a:cubicBezTo>
                        <a:pt x="528" y="1915"/>
                        <a:pt x="528" y="1915"/>
                        <a:pt x="528" y="1915"/>
                      </a:cubicBezTo>
                      <a:cubicBezTo>
                        <a:pt x="657" y="1914"/>
                        <a:pt x="657" y="1914"/>
                        <a:pt x="657" y="1914"/>
                      </a:cubicBezTo>
                      <a:cubicBezTo>
                        <a:pt x="658" y="1963"/>
                        <a:pt x="658" y="1963"/>
                        <a:pt x="658" y="1963"/>
                      </a:cubicBezTo>
                      <a:cubicBezTo>
                        <a:pt x="17" y="1965"/>
                        <a:pt x="17" y="1965"/>
                        <a:pt x="17" y="1965"/>
                      </a:cubicBezTo>
                      <a:cubicBezTo>
                        <a:pt x="17" y="1916"/>
                        <a:pt x="17" y="1916"/>
                        <a:pt x="17" y="1916"/>
                      </a:cubicBezTo>
                      <a:cubicBezTo>
                        <a:pt x="140" y="1915"/>
                        <a:pt x="140" y="1915"/>
                        <a:pt x="140" y="1915"/>
                      </a:cubicBezTo>
                      <a:cubicBezTo>
                        <a:pt x="137" y="296"/>
                        <a:pt x="137" y="296"/>
                        <a:pt x="137" y="296"/>
                      </a:cubicBezTo>
                      <a:cubicBezTo>
                        <a:pt x="137" y="296"/>
                        <a:pt x="140" y="248"/>
                        <a:pt x="109" y="234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/>
                </a:p>
              </p:txBody>
            </p:sp>
            <p:sp>
              <p:nvSpPr>
                <p:cNvPr id="67" name="Freeform 46">
                  <a:extLst>
                    <a:ext uri="{FF2B5EF4-FFF2-40B4-BE49-F238E27FC236}">
                      <a16:creationId xmlns:a16="http://schemas.microsoft.com/office/drawing/2014/main" xmlns="" id="{19D9BF5A-8FAC-4EAE-AF6D-2220BB4029A9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1345863" y="6080125"/>
                  <a:ext cx="61913" cy="4762"/>
                </a:xfrm>
                <a:custGeom>
                  <a:avLst/>
                  <a:gdLst>
                    <a:gd name="T0" fmla="*/ 39 w 39"/>
                    <a:gd name="T1" fmla="*/ 0 h 3"/>
                    <a:gd name="T2" fmla="*/ 0 w 39"/>
                    <a:gd name="T3" fmla="*/ 0 h 3"/>
                    <a:gd name="T4" fmla="*/ 1 w 39"/>
                    <a:gd name="T5" fmla="*/ 3 h 3"/>
                    <a:gd name="T6" fmla="*/ 39 w 39"/>
                    <a:gd name="T7" fmla="*/ 3 h 3"/>
                    <a:gd name="T8" fmla="*/ 39 w 39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3">
                      <a:moveTo>
                        <a:pt x="39" y="0"/>
                      </a:moveTo>
                      <a:lnTo>
                        <a:pt x="0" y="0"/>
                      </a:lnTo>
                      <a:lnTo>
                        <a:pt x="1" y="3"/>
                      </a:lnTo>
                      <a:lnTo>
                        <a:pt x="39" y="3"/>
                      </a:lnTo>
                      <a:lnTo>
                        <a:pt x="39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/>
                </a:p>
              </p:txBody>
            </p:sp>
            <p:sp>
              <p:nvSpPr>
                <p:cNvPr id="68" name="Freeform 47">
                  <a:extLst>
                    <a:ext uri="{FF2B5EF4-FFF2-40B4-BE49-F238E27FC236}">
                      <a16:creationId xmlns:a16="http://schemas.microsoft.com/office/drawing/2014/main" xmlns="" id="{DF446468-DA18-44A8-A5B9-BB4C758C91B9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1350625" y="6048375"/>
                  <a:ext cx="60325" cy="22225"/>
                </a:xfrm>
                <a:custGeom>
                  <a:avLst/>
                  <a:gdLst>
                    <a:gd name="T0" fmla="*/ 37 w 38"/>
                    <a:gd name="T1" fmla="*/ 14 h 14"/>
                    <a:gd name="T2" fmla="*/ 38 w 38"/>
                    <a:gd name="T3" fmla="*/ 11 h 14"/>
                    <a:gd name="T4" fmla="*/ 1 w 38"/>
                    <a:gd name="T5" fmla="*/ 0 h 14"/>
                    <a:gd name="T6" fmla="*/ 0 w 38"/>
                    <a:gd name="T7" fmla="*/ 2 h 14"/>
                    <a:gd name="T8" fmla="*/ 37 w 38"/>
                    <a:gd name="T9" fmla="*/ 14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8" h="14">
                      <a:moveTo>
                        <a:pt x="37" y="14"/>
                      </a:moveTo>
                      <a:lnTo>
                        <a:pt x="38" y="11"/>
                      </a:lnTo>
                      <a:lnTo>
                        <a:pt x="1" y="0"/>
                      </a:lnTo>
                      <a:lnTo>
                        <a:pt x="0" y="2"/>
                      </a:lnTo>
                      <a:lnTo>
                        <a:pt x="37" y="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/>
                </a:p>
              </p:txBody>
            </p:sp>
            <p:sp>
              <p:nvSpPr>
                <p:cNvPr id="69" name="Freeform 48">
                  <a:extLst>
                    <a:ext uri="{FF2B5EF4-FFF2-40B4-BE49-F238E27FC236}">
                      <a16:creationId xmlns:a16="http://schemas.microsoft.com/office/drawing/2014/main" xmlns="" id="{24358C46-8A91-41D0-970D-9D96FC7A9336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1364913" y="6018213"/>
                  <a:ext cx="52388" cy="39687"/>
                </a:xfrm>
                <a:custGeom>
                  <a:avLst/>
                  <a:gdLst>
                    <a:gd name="T0" fmla="*/ 32 w 33"/>
                    <a:gd name="T1" fmla="*/ 25 h 25"/>
                    <a:gd name="T2" fmla="*/ 33 w 33"/>
                    <a:gd name="T3" fmla="*/ 23 h 25"/>
                    <a:gd name="T4" fmla="*/ 2 w 33"/>
                    <a:gd name="T5" fmla="*/ 0 h 25"/>
                    <a:gd name="T6" fmla="*/ 0 w 33"/>
                    <a:gd name="T7" fmla="*/ 2 h 25"/>
                    <a:gd name="T8" fmla="*/ 32 w 33"/>
                    <a:gd name="T9" fmla="*/ 25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3" h="25">
                      <a:moveTo>
                        <a:pt x="32" y="25"/>
                      </a:moveTo>
                      <a:lnTo>
                        <a:pt x="33" y="23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32" y="2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/>
                </a:p>
              </p:txBody>
            </p:sp>
            <p:sp>
              <p:nvSpPr>
                <p:cNvPr id="70" name="Freeform 49">
                  <a:extLst>
                    <a:ext uri="{FF2B5EF4-FFF2-40B4-BE49-F238E27FC236}">
                      <a16:creationId xmlns:a16="http://schemas.microsoft.com/office/drawing/2014/main" xmlns="" id="{BA2C0DEE-F87A-4681-B6A6-F828459DDC13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1388725" y="5994400"/>
                  <a:ext cx="39688" cy="52387"/>
                </a:xfrm>
                <a:custGeom>
                  <a:avLst/>
                  <a:gdLst>
                    <a:gd name="T0" fmla="*/ 23 w 25"/>
                    <a:gd name="T1" fmla="*/ 33 h 33"/>
                    <a:gd name="T2" fmla="*/ 25 w 25"/>
                    <a:gd name="T3" fmla="*/ 32 h 33"/>
                    <a:gd name="T4" fmla="*/ 2 w 25"/>
                    <a:gd name="T5" fmla="*/ 0 h 33"/>
                    <a:gd name="T6" fmla="*/ 0 w 25"/>
                    <a:gd name="T7" fmla="*/ 2 h 33"/>
                    <a:gd name="T8" fmla="*/ 23 w 25"/>
                    <a:gd name="T9" fmla="*/ 33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33">
                      <a:moveTo>
                        <a:pt x="23" y="33"/>
                      </a:moveTo>
                      <a:lnTo>
                        <a:pt x="25" y="3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23" y="33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/>
                </a:p>
              </p:txBody>
            </p:sp>
            <p:sp>
              <p:nvSpPr>
                <p:cNvPr id="71" name="Freeform 50">
                  <a:extLst>
                    <a:ext uri="{FF2B5EF4-FFF2-40B4-BE49-F238E27FC236}">
                      <a16:creationId xmlns:a16="http://schemas.microsoft.com/office/drawing/2014/main" xmlns="" id="{0B00E90C-EBF9-484E-BE31-2DEA309E1362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1417300" y="5980113"/>
                  <a:ext cx="23813" cy="60325"/>
                </a:xfrm>
                <a:custGeom>
                  <a:avLst/>
                  <a:gdLst>
                    <a:gd name="T0" fmla="*/ 12 w 15"/>
                    <a:gd name="T1" fmla="*/ 38 h 38"/>
                    <a:gd name="T2" fmla="*/ 15 w 15"/>
                    <a:gd name="T3" fmla="*/ 37 h 38"/>
                    <a:gd name="T4" fmla="*/ 3 w 15"/>
                    <a:gd name="T5" fmla="*/ 0 h 38"/>
                    <a:gd name="T6" fmla="*/ 0 w 15"/>
                    <a:gd name="T7" fmla="*/ 1 h 38"/>
                    <a:gd name="T8" fmla="*/ 12 w 15"/>
                    <a:gd name="T9" fmla="*/ 38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5" h="38">
                      <a:moveTo>
                        <a:pt x="12" y="38"/>
                      </a:moveTo>
                      <a:lnTo>
                        <a:pt x="15" y="37"/>
                      </a:lnTo>
                      <a:lnTo>
                        <a:pt x="3" y="0"/>
                      </a:lnTo>
                      <a:lnTo>
                        <a:pt x="0" y="1"/>
                      </a:lnTo>
                      <a:lnTo>
                        <a:pt x="12" y="3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/>
                </a:p>
              </p:txBody>
            </p:sp>
            <p:sp>
              <p:nvSpPr>
                <p:cNvPr id="72" name="Rectangle 51">
                  <a:extLst>
                    <a:ext uri="{FF2B5EF4-FFF2-40B4-BE49-F238E27FC236}">
                      <a16:creationId xmlns:a16="http://schemas.microsoft.com/office/drawing/2014/main" xmlns="" id="{80F149AC-D640-4D4A-BCA7-B668B117AB10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>
                  <a:off x="11450638" y="5975350"/>
                  <a:ext cx="4763" cy="6191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/>
                </a:p>
              </p:txBody>
            </p:sp>
            <p:sp>
              <p:nvSpPr>
                <p:cNvPr id="73" name="Freeform 52">
                  <a:extLst>
                    <a:ext uri="{FF2B5EF4-FFF2-40B4-BE49-F238E27FC236}">
                      <a16:creationId xmlns:a16="http://schemas.microsoft.com/office/drawing/2014/main" xmlns="" id="{5F3078C5-66D7-4019-9701-30746FBDD640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1464925" y="5980113"/>
                  <a:ext cx="23813" cy="60325"/>
                </a:xfrm>
                <a:custGeom>
                  <a:avLst/>
                  <a:gdLst>
                    <a:gd name="T0" fmla="*/ 0 w 15"/>
                    <a:gd name="T1" fmla="*/ 37 h 38"/>
                    <a:gd name="T2" fmla="*/ 3 w 15"/>
                    <a:gd name="T3" fmla="*/ 38 h 38"/>
                    <a:gd name="T4" fmla="*/ 15 w 15"/>
                    <a:gd name="T5" fmla="*/ 1 h 38"/>
                    <a:gd name="T6" fmla="*/ 12 w 15"/>
                    <a:gd name="T7" fmla="*/ 0 h 38"/>
                    <a:gd name="T8" fmla="*/ 0 w 15"/>
                    <a:gd name="T9" fmla="*/ 37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5" h="38">
                      <a:moveTo>
                        <a:pt x="0" y="37"/>
                      </a:moveTo>
                      <a:lnTo>
                        <a:pt x="3" y="38"/>
                      </a:lnTo>
                      <a:lnTo>
                        <a:pt x="15" y="1"/>
                      </a:lnTo>
                      <a:lnTo>
                        <a:pt x="12" y="0"/>
                      </a:lnTo>
                      <a:lnTo>
                        <a:pt x="0" y="3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/>
                </a:p>
              </p:txBody>
            </p:sp>
            <p:sp>
              <p:nvSpPr>
                <p:cNvPr id="74" name="Freeform 53">
                  <a:extLst>
                    <a:ext uri="{FF2B5EF4-FFF2-40B4-BE49-F238E27FC236}">
                      <a16:creationId xmlns:a16="http://schemas.microsoft.com/office/drawing/2014/main" xmlns="" id="{13259267-F7BE-4CA5-AEF4-0B39E703D010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1477625" y="5994400"/>
                  <a:ext cx="39688" cy="52387"/>
                </a:xfrm>
                <a:custGeom>
                  <a:avLst/>
                  <a:gdLst>
                    <a:gd name="T0" fmla="*/ 0 w 25"/>
                    <a:gd name="T1" fmla="*/ 32 h 33"/>
                    <a:gd name="T2" fmla="*/ 3 w 25"/>
                    <a:gd name="T3" fmla="*/ 33 h 33"/>
                    <a:gd name="T4" fmla="*/ 25 w 25"/>
                    <a:gd name="T5" fmla="*/ 2 h 33"/>
                    <a:gd name="T6" fmla="*/ 23 w 25"/>
                    <a:gd name="T7" fmla="*/ 0 h 33"/>
                    <a:gd name="T8" fmla="*/ 0 w 25"/>
                    <a:gd name="T9" fmla="*/ 32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33">
                      <a:moveTo>
                        <a:pt x="0" y="32"/>
                      </a:moveTo>
                      <a:lnTo>
                        <a:pt x="3" y="33"/>
                      </a:lnTo>
                      <a:lnTo>
                        <a:pt x="25" y="2"/>
                      </a:lnTo>
                      <a:lnTo>
                        <a:pt x="23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/>
                </a:p>
              </p:txBody>
            </p:sp>
            <p:sp>
              <p:nvSpPr>
                <p:cNvPr id="75" name="Freeform 54">
                  <a:extLst>
                    <a:ext uri="{FF2B5EF4-FFF2-40B4-BE49-F238E27FC236}">
                      <a16:creationId xmlns:a16="http://schemas.microsoft.com/office/drawing/2014/main" xmlns="" id="{742EC3A1-4A19-4093-919E-ADED3786E097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1488738" y="6018213"/>
                  <a:ext cx="52388" cy="39687"/>
                </a:xfrm>
                <a:custGeom>
                  <a:avLst/>
                  <a:gdLst>
                    <a:gd name="T0" fmla="*/ 0 w 33"/>
                    <a:gd name="T1" fmla="*/ 23 h 25"/>
                    <a:gd name="T2" fmla="*/ 2 w 33"/>
                    <a:gd name="T3" fmla="*/ 25 h 25"/>
                    <a:gd name="T4" fmla="*/ 33 w 33"/>
                    <a:gd name="T5" fmla="*/ 2 h 25"/>
                    <a:gd name="T6" fmla="*/ 31 w 33"/>
                    <a:gd name="T7" fmla="*/ 0 h 25"/>
                    <a:gd name="T8" fmla="*/ 0 w 33"/>
                    <a:gd name="T9" fmla="*/ 23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3" h="25">
                      <a:moveTo>
                        <a:pt x="0" y="23"/>
                      </a:moveTo>
                      <a:lnTo>
                        <a:pt x="2" y="25"/>
                      </a:lnTo>
                      <a:lnTo>
                        <a:pt x="33" y="2"/>
                      </a:lnTo>
                      <a:lnTo>
                        <a:pt x="31" y="0"/>
                      </a:lnTo>
                      <a:lnTo>
                        <a:pt x="0" y="23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/>
                </a:p>
              </p:txBody>
            </p:sp>
            <p:sp>
              <p:nvSpPr>
                <p:cNvPr id="76" name="Freeform 55">
                  <a:extLst>
                    <a:ext uri="{FF2B5EF4-FFF2-40B4-BE49-F238E27FC236}">
                      <a16:creationId xmlns:a16="http://schemas.microsoft.com/office/drawing/2014/main" xmlns="" id="{4B12B9ED-38E5-44C9-A904-9742722816BC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1495088" y="6046788"/>
                  <a:ext cx="60325" cy="23812"/>
                </a:xfrm>
                <a:custGeom>
                  <a:avLst/>
                  <a:gdLst>
                    <a:gd name="T0" fmla="*/ 0 w 38"/>
                    <a:gd name="T1" fmla="*/ 12 h 15"/>
                    <a:gd name="T2" fmla="*/ 1 w 38"/>
                    <a:gd name="T3" fmla="*/ 15 h 15"/>
                    <a:gd name="T4" fmla="*/ 38 w 38"/>
                    <a:gd name="T5" fmla="*/ 3 h 15"/>
                    <a:gd name="T6" fmla="*/ 37 w 38"/>
                    <a:gd name="T7" fmla="*/ 0 h 15"/>
                    <a:gd name="T8" fmla="*/ 0 w 38"/>
                    <a:gd name="T9" fmla="*/ 12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8" h="15">
                      <a:moveTo>
                        <a:pt x="0" y="12"/>
                      </a:moveTo>
                      <a:lnTo>
                        <a:pt x="1" y="15"/>
                      </a:lnTo>
                      <a:lnTo>
                        <a:pt x="38" y="3"/>
                      </a:lnTo>
                      <a:lnTo>
                        <a:pt x="37" y="0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/>
                </a:p>
              </p:txBody>
            </p:sp>
            <p:sp>
              <p:nvSpPr>
                <p:cNvPr id="77" name="Rectangle 56">
                  <a:extLst>
                    <a:ext uri="{FF2B5EF4-FFF2-40B4-BE49-F238E27FC236}">
                      <a16:creationId xmlns:a16="http://schemas.microsoft.com/office/drawing/2014/main" xmlns="" id="{6EF208EC-57CE-46E6-AA90-0AB56E015C46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>
                  <a:off x="11498263" y="6080125"/>
                  <a:ext cx="61913" cy="47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/>
                </a:p>
              </p:txBody>
            </p:sp>
            <p:sp>
              <p:nvSpPr>
                <p:cNvPr id="78" name="Freeform 57">
                  <a:extLst>
                    <a:ext uri="{FF2B5EF4-FFF2-40B4-BE49-F238E27FC236}">
                      <a16:creationId xmlns:a16="http://schemas.microsoft.com/office/drawing/2014/main" xmlns="" id="{F94987DF-251D-4A6A-9ECE-100490A80BD9}"/>
                    </a:ext>
                  </a:extLst>
                </p:cNvPr>
                <p:cNvSpPr>
                  <a:spLocks noEditPoints="1"/>
                </p:cNvSpPr>
                <p:nvPr userDrawn="1"/>
              </p:nvSpPr>
              <p:spPr bwMode="auto">
                <a:xfrm>
                  <a:off x="11085513" y="6269038"/>
                  <a:ext cx="23813" cy="53975"/>
                </a:xfrm>
                <a:custGeom>
                  <a:avLst/>
                  <a:gdLst>
                    <a:gd name="T0" fmla="*/ 9 w 15"/>
                    <a:gd name="T1" fmla="*/ 20 h 34"/>
                    <a:gd name="T2" fmla="*/ 8 w 15"/>
                    <a:gd name="T3" fmla="*/ 6 h 34"/>
                    <a:gd name="T4" fmla="*/ 7 w 15"/>
                    <a:gd name="T5" fmla="*/ 6 h 34"/>
                    <a:gd name="T6" fmla="*/ 6 w 15"/>
                    <a:gd name="T7" fmla="*/ 20 h 34"/>
                    <a:gd name="T8" fmla="*/ 9 w 15"/>
                    <a:gd name="T9" fmla="*/ 20 h 34"/>
                    <a:gd name="T10" fmla="*/ 4 w 15"/>
                    <a:gd name="T11" fmla="*/ 0 h 34"/>
                    <a:gd name="T12" fmla="*/ 11 w 15"/>
                    <a:gd name="T13" fmla="*/ 0 h 34"/>
                    <a:gd name="T14" fmla="*/ 15 w 15"/>
                    <a:gd name="T15" fmla="*/ 34 h 34"/>
                    <a:gd name="T16" fmla="*/ 10 w 15"/>
                    <a:gd name="T17" fmla="*/ 34 h 34"/>
                    <a:gd name="T18" fmla="*/ 9 w 15"/>
                    <a:gd name="T19" fmla="*/ 25 h 34"/>
                    <a:gd name="T20" fmla="*/ 6 w 15"/>
                    <a:gd name="T21" fmla="*/ 25 h 34"/>
                    <a:gd name="T22" fmla="*/ 4 w 15"/>
                    <a:gd name="T23" fmla="*/ 34 h 34"/>
                    <a:gd name="T24" fmla="*/ 0 w 15"/>
                    <a:gd name="T25" fmla="*/ 34 h 34"/>
                    <a:gd name="T26" fmla="*/ 4 w 15"/>
                    <a:gd name="T27" fmla="*/ 0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15" h="34">
                      <a:moveTo>
                        <a:pt x="9" y="20"/>
                      </a:moveTo>
                      <a:lnTo>
                        <a:pt x="8" y="6"/>
                      </a:lnTo>
                      <a:lnTo>
                        <a:pt x="7" y="6"/>
                      </a:lnTo>
                      <a:lnTo>
                        <a:pt x="6" y="20"/>
                      </a:lnTo>
                      <a:lnTo>
                        <a:pt x="9" y="20"/>
                      </a:lnTo>
                      <a:close/>
                      <a:moveTo>
                        <a:pt x="4" y="0"/>
                      </a:moveTo>
                      <a:lnTo>
                        <a:pt x="11" y="0"/>
                      </a:lnTo>
                      <a:lnTo>
                        <a:pt x="15" y="34"/>
                      </a:lnTo>
                      <a:lnTo>
                        <a:pt x="10" y="34"/>
                      </a:lnTo>
                      <a:lnTo>
                        <a:pt x="9" y="25"/>
                      </a:lnTo>
                      <a:lnTo>
                        <a:pt x="6" y="25"/>
                      </a:lnTo>
                      <a:lnTo>
                        <a:pt x="4" y="34"/>
                      </a:lnTo>
                      <a:lnTo>
                        <a:pt x="0" y="34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/>
                </a:p>
              </p:txBody>
            </p:sp>
            <p:sp>
              <p:nvSpPr>
                <p:cNvPr id="79" name="Freeform 58">
                  <a:extLst>
                    <a:ext uri="{FF2B5EF4-FFF2-40B4-BE49-F238E27FC236}">
                      <a16:creationId xmlns:a16="http://schemas.microsoft.com/office/drawing/2014/main" xmlns="" id="{CDF7CDC9-1EF2-443F-B667-B821A2EACC81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1118850" y="6269038"/>
                  <a:ext cx="22225" cy="55562"/>
                </a:xfrm>
                <a:custGeom>
                  <a:avLst/>
                  <a:gdLst>
                    <a:gd name="T0" fmla="*/ 422 w 424"/>
                    <a:gd name="T1" fmla="*/ 0 h 1105"/>
                    <a:gd name="T2" fmla="*/ 424 w 424"/>
                    <a:gd name="T3" fmla="*/ 922 h 1105"/>
                    <a:gd name="T4" fmla="*/ 213 w 424"/>
                    <a:gd name="T5" fmla="*/ 1105 h 1105"/>
                    <a:gd name="T6" fmla="*/ 2 w 424"/>
                    <a:gd name="T7" fmla="*/ 923 h 1105"/>
                    <a:gd name="T8" fmla="*/ 0 w 424"/>
                    <a:gd name="T9" fmla="*/ 1 h 1105"/>
                    <a:gd name="T10" fmla="*/ 162 w 424"/>
                    <a:gd name="T11" fmla="*/ 0 h 1105"/>
                    <a:gd name="T12" fmla="*/ 164 w 424"/>
                    <a:gd name="T13" fmla="*/ 909 h 1105"/>
                    <a:gd name="T14" fmla="*/ 214 w 424"/>
                    <a:gd name="T15" fmla="*/ 976 h 1105"/>
                    <a:gd name="T16" fmla="*/ 262 w 424"/>
                    <a:gd name="T17" fmla="*/ 909 h 1105"/>
                    <a:gd name="T18" fmla="*/ 261 w 424"/>
                    <a:gd name="T19" fmla="*/ 0 h 1105"/>
                    <a:gd name="T20" fmla="*/ 422 w 424"/>
                    <a:gd name="T21" fmla="*/ 0 h 11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424" h="1105">
                      <a:moveTo>
                        <a:pt x="422" y="0"/>
                      </a:moveTo>
                      <a:cubicBezTo>
                        <a:pt x="424" y="922"/>
                        <a:pt x="424" y="922"/>
                        <a:pt x="424" y="922"/>
                      </a:cubicBezTo>
                      <a:cubicBezTo>
                        <a:pt x="424" y="1064"/>
                        <a:pt x="313" y="1105"/>
                        <a:pt x="213" y="1105"/>
                      </a:cubicBezTo>
                      <a:cubicBezTo>
                        <a:pt x="114" y="1105"/>
                        <a:pt x="3" y="1065"/>
                        <a:pt x="2" y="923"/>
                      </a:cubicBez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162" y="0"/>
                        <a:pt x="162" y="0"/>
                        <a:pt x="162" y="0"/>
                      </a:cubicBezTo>
                      <a:cubicBezTo>
                        <a:pt x="164" y="909"/>
                        <a:pt x="164" y="909"/>
                        <a:pt x="164" y="909"/>
                      </a:cubicBezTo>
                      <a:cubicBezTo>
                        <a:pt x="164" y="964"/>
                        <a:pt x="180" y="976"/>
                        <a:pt x="214" y="976"/>
                      </a:cubicBezTo>
                      <a:cubicBezTo>
                        <a:pt x="246" y="976"/>
                        <a:pt x="263" y="964"/>
                        <a:pt x="262" y="909"/>
                      </a:cubicBezTo>
                      <a:cubicBezTo>
                        <a:pt x="261" y="0"/>
                        <a:pt x="261" y="0"/>
                        <a:pt x="261" y="0"/>
                      </a:cubicBezTo>
                      <a:lnTo>
                        <a:pt x="422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/>
                </a:p>
              </p:txBody>
            </p:sp>
            <p:sp>
              <p:nvSpPr>
                <p:cNvPr id="80" name="Freeform 59">
                  <a:extLst>
                    <a:ext uri="{FF2B5EF4-FFF2-40B4-BE49-F238E27FC236}">
                      <a16:creationId xmlns:a16="http://schemas.microsoft.com/office/drawing/2014/main" xmlns="" id="{F59B16B4-F275-410D-BF9C-C3EFE8BACF77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1180763" y="6267450"/>
                  <a:ext cx="22225" cy="55562"/>
                </a:xfrm>
                <a:custGeom>
                  <a:avLst/>
                  <a:gdLst>
                    <a:gd name="T0" fmla="*/ 14 w 14"/>
                    <a:gd name="T1" fmla="*/ 0 h 35"/>
                    <a:gd name="T2" fmla="*/ 14 w 14"/>
                    <a:gd name="T3" fmla="*/ 5 h 35"/>
                    <a:gd name="T4" fmla="*/ 10 w 14"/>
                    <a:gd name="T5" fmla="*/ 5 h 35"/>
                    <a:gd name="T6" fmla="*/ 10 w 14"/>
                    <a:gd name="T7" fmla="*/ 35 h 35"/>
                    <a:gd name="T8" fmla="*/ 5 w 14"/>
                    <a:gd name="T9" fmla="*/ 35 h 35"/>
                    <a:gd name="T10" fmla="*/ 5 w 14"/>
                    <a:gd name="T11" fmla="*/ 5 h 35"/>
                    <a:gd name="T12" fmla="*/ 0 w 14"/>
                    <a:gd name="T13" fmla="*/ 5 h 35"/>
                    <a:gd name="T14" fmla="*/ 0 w 14"/>
                    <a:gd name="T15" fmla="*/ 1 h 35"/>
                    <a:gd name="T16" fmla="*/ 14 w 14"/>
                    <a:gd name="T17" fmla="*/ 0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4" h="35">
                      <a:moveTo>
                        <a:pt x="14" y="0"/>
                      </a:moveTo>
                      <a:lnTo>
                        <a:pt x="14" y="5"/>
                      </a:lnTo>
                      <a:lnTo>
                        <a:pt x="10" y="5"/>
                      </a:lnTo>
                      <a:lnTo>
                        <a:pt x="10" y="35"/>
                      </a:lnTo>
                      <a:lnTo>
                        <a:pt x="5" y="35"/>
                      </a:lnTo>
                      <a:lnTo>
                        <a:pt x="5" y="5"/>
                      </a:lnTo>
                      <a:lnTo>
                        <a:pt x="0" y="5"/>
                      </a:lnTo>
                      <a:lnTo>
                        <a:pt x="0" y="1"/>
                      </a:lnTo>
                      <a:lnTo>
                        <a:pt x="14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/>
                </a:p>
              </p:txBody>
            </p:sp>
            <p:sp>
              <p:nvSpPr>
                <p:cNvPr id="81" name="Freeform 60">
                  <a:extLst>
                    <a:ext uri="{FF2B5EF4-FFF2-40B4-BE49-F238E27FC236}">
                      <a16:creationId xmlns:a16="http://schemas.microsoft.com/office/drawing/2014/main" xmlns="" id="{AAD1D4F1-9D15-4FC2-96CE-A3420D532F38}"/>
                    </a:ext>
                  </a:extLst>
                </p:cNvPr>
                <p:cNvSpPr>
                  <a:spLocks noEditPoints="1"/>
                </p:cNvSpPr>
                <p:nvPr userDrawn="1"/>
              </p:nvSpPr>
              <p:spPr bwMode="auto">
                <a:xfrm>
                  <a:off x="11212513" y="6267450"/>
                  <a:ext cx="22225" cy="55562"/>
                </a:xfrm>
                <a:custGeom>
                  <a:avLst/>
                  <a:gdLst>
                    <a:gd name="T0" fmla="*/ 162 w 443"/>
                    <a:gd name="T1" fmla="*/ 450 h 1085"/>
                    <a:gd name="T2" fmla="*/ 192 w 443"/>
                    <a:gd name="T3" fmla="*/ 450 h 1085"/>
                    <a:gd name="T4" fmla="*/ 261 w 443"/>
                    <a:gd name="T5" fmla="*/ 379 h 1085"/>
                    <a:gd name="T6" fmla="*/ 260 w 443"/>
                    <a:gd name="T7" fmla="*/ 183 h 1085"/>
                    <a:gd name="T8" fmla="*/ 199 w 443"/>
                    <a:gd name="T9" fmla="*/ 130 h 1085"/>
                    <a:gd name="T10" fmla="*/ 161 w 443"/>
                    <a:gd name="T11" fmla="*/ 130 h 1085"/>
                    <a:gd name="T12" fmla="*/ 162 w 443"/>
                    <a:gd name="T13" fmla="*/ 450 h 1085"/>
                    <a:gd name="T14" fmla="*/ 2 w 443"/>
                    <a:gd name="T15" fmla="*/ 1085 h 1085"/>
                    <a:gd name="T16" fmla="*/ 0 w 443"/>
                    <a:gd name="T17" fmla="*/ 1 h 1085"/>
                    <a:gd name="T18" fmla="*/ 213 w 443"/>
                    <a:gd name="T19" fmla="*/ 1 h 1085"/>
                    <a:gd name="T20" fmla="*/ 422 w 443"/>
                    <a:gd name="T21" fmla="*/ 186 h 1085"/>
                    <a:gd name="T22" fmla="*/ 422 w 443"/>
                    <a:gd name="T23" fmla="*/ 340 h 1085"/>
                    <a:gd name="T24" fmla="*/ 262 w 443"/>
                    <a:gd name="T25" fmla="*/ 503 h 1085"/>
                    <a:gd name="T26" fmla="*/ 262 w 443"/>
                    <a:gd name="T27" fmla="*/ 506 h 1085"/>
                    <a:gd name="T28" fmla="*/ 416 w 443"/>
                    <a:gd name="T29" fmla="*/ 638 h 1085"/>
                    <a:gd name="T30" fmla="*/ 443 w 443"/>
                    <a:gd name="T31" fmla="*/ 1084 h 1085"/>
                    <a:gd name="T32" fmla="*/ 282 w 443"/>
                    <a:gd name="T33" fmla="*/ 1084 h 1085"/>
                    <a:gd name="T34" fmla="*/ 261 w 443"/>
                    <a:gd name="T35" fmla="*/ 670 h 1085"/>
                    <a:gd name="T36" fmla="*/ 162 w 443"/>
                    <a:gd name="T37" fmla="*/ 582 h 1085"/>
                    <a:gd name="T38" fmla="*/ 163 w 443"/>
                    <a:gd name="T39" fmla="*/ 1084 h 1085"/>
                    <a:gd name="T40" fmla="*/ 2 w 443"/>
                    <a:gd name="T41" fmla="*/ 1085 h 10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443" h="1085">
                      <a:moveTo>
                        <a:pt x="162" y="450"/>
                      </a:moveTo>
                      <a:cubicBezTo>
                        <a:pt x="192" y="450"/>
                        <a:pt x="192" y="450"/>
                        <a:pt x="192" y="450"/>
                      </a:cubicBezTo>
                      <a:cubicBezTo>
                        <a:pt x="249" y="450"/>
                        <a:pt x="261" y="419"/>
                        <a:pt x="261" y="379"/>
                      </a:cubicBezTo>
                      <a:cubicBezTo>
                        <a:pt x="260" y="183"/>
                        <a:pt x="260" y="183"/>
                        <a:pt x="260" y="183"/>
                      </a:cubicBezTo>
                      <a:cubicBezTo>
                        <a:pt x="260" y="142"/>
                        <a:pt x="236" y="130"/>
                        <a:pt x="199" y="130"/>
                      </a:cubicBezTo>
                      <a:cubicBezTo>
                        <a:pt x="161" y="130"/>
                        <a:pt x="161" y="130"/>
                        <a:pt x="161" y="130"/>
                      </a:cubicBezTo>
                      <a:lnTo>
                        <a:pt x="162" y="450"/>
                      </a:lnTo>
                      <a:close/>
                      <a:moveTo>
                        <a:pt x="2" y="1085"/>
                      </a:move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213" y="1"/>
                        <a:pt x="213" y="1"/>
                        <a:pt x="213" y="1"/>
                      </a:cubicBezTo>
                      <a:cubicBezTo>
                        <a:pt x="342" y="0"/>
                        <a:pt x="421" y="46"/>
                        <a:pt x="422" y="186"/>
                      </a:cubicBezTo>
                      <a:cubicBezTo>
                        <a:pt x="422" y="340"/>
                        <a:pt x="422" y="340"/>
                        <a:pt x="422" y="340"/>
                      </a:cubicBezTo>
                      <a:cubicBezTo>
                        <a:pt x="422" y="420"/>
                        <a:pt x="399" y="487"/>
                        <a:pt x="262" y="503"/>
                      </a:cubicBezTo>
                      <a:cubicBezTo>
                        <a:pt x="262" y="506"/>
                        <a:pt x="262" y="506"/>
                        <a:pt x="262" y="506"/>
                      </a:cubicBezTo>
                      <a:cubicBezTo>
                        <a:pt x="334" y="515"/>
                        <a:pt x="410" y="539"/>
                        <a:pt x="416" y="638"/>
                      </a:cubicBezTo>
                      <a:cubicBezTo>
                        <a:pt x="426" y="783"/>
                        <a:pt x="417" y="935"/>
                        <a:pt x="443" y="1084"/>
                      </a:cubicBezTo>
                      <a:cubicBezTo>
                        <a:pt x="282" y="1084"/>
                        <a:pt x="282" y="1084"/>
                        <a:pt x="282" y="1084"/>
                      </a:cubicBezTo>
                      <a:cubicBezTo>
                        <a:pt x="254" y="959"/>
                        <a:pt x="261" y="797"/>
                        <a:pt x="261" y="670"/>
                      </a:cubicBezTo>
                      <a:cubicBezTo>
                        <a:pt x="261" y="605"/>
                        <a:pt x="237" y="579"/>
                        <a:pt x="162" y="582"/>
                      </a:cubicBezTo>
                      <a:cubicBezTo>
                        <a:pt x="163" y="1084"/>
                        <a:pt x="163" y="1084"/>
                        <a:pt x="163" y="1084"/>
                      </a:cubicBezTo>
                      <a:lnTo>
                        <a:pt x="2" y="108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/>
                </a:p>
              </p:txBody>
            </p:sp>
            <p:sp>
              <p:nvSpPr>
                <p:cNvPr id="82" name="Freeform 61">
                  <a:extLst>
                    <a:ext uri="{FF2B5EF4-FFF2-40B4-BE49-F238E27FC236}">
                      <a16:creationId xmlns:a16="http://schemas.microsoft.com/office/drawing/2014/main" xmlns="" id="{167C8712-7D7D-4199-8769-186606DBC4E6}"/>
                    </a:ext>
                  </a:extLst>
                </p:cNvPr>
                <p:cNvSpPr>
                  <a:spLocks noEditPoints="1"/>
                </p:cNvSpPr>
                <p:nvPr userDrawn="1"/>
              </p:nvSpPr>
              <p:spPr bwMode="auto">
                <a:xfrm>
                  <a:off x="11244263" y="6267450"/>
                  <a:ext cx="23813" cy="55562"/>
                </a:xfrm>
                <a:custGeom>
                  <a:avLst/>
                  <a:gdLst>
                    <a:gd name="T0" fmla="*/ 8 w 15"/>
                    <a:gd name="T1" fmla="*/ 21 h 35"/>
                    <a:gd name="T2" fmla="*/ 7 w 15"/>
                    <a:gd name="T3" fmla="*/ 7 h 35"/>
                    <a:gd name="T4" fmla="*/ 7 w 15"/>
                    <a:gd name="T5" fmla="*/ 7 h 35"/>
                    <a:gd name="T6" fmla="*/ 6 w 15"/>
                    <a:gd name="T7" fmla="*/ 21 h 35"/>
                    <a:gd name="T8" fmla="*/ 8 w 15"/>
                    <a:gd name="T9" fmla="*/ 21 h 35"/>
                    <a:gd name="T10" fmla="*/ 3 w 15"/>
                    <a:gd name="T11" fmla="*/ 0 h 35"/>
                    <a:gd name="T12" fmla="*/ 11 w 15"/>
                    <a:gd name="T13" fmla="*/ 0 h 35"/>
                    <a:gd name="T14" fmla="*/ 15 w 15"/>
                    <a:gd name="T15" fmla="*/ 35 h 35"/>
                    <a:gd name="T16" fmla="*/ 10 w 15"/>
                    <a:gd name="T17" fmla="*/ 35 h 35"/>
                    <a:gd name="T18" fmla="*/ 9 w 15"/>
                    <a:gd name="T19" fmla="*/ 26 h 35"/>
                    <a:gd name="T20" fmla="*/ 5 w 15"/>
                    <a:gd name="T21" fmla="*/ 26 h 35"/>
                    <a:gd name="T22" fmla="*/ 4 w 15"/>
                    <a:gd name="T23" fmla="*/ 35 h 35"/>
                    <a:gd name="T24" fmla="*/ 0 w 15"/>
                    <a:gd name="T25" fmla="*/ 35 h 35"/>
                    <a:gd name="T26" fmla="*/ 3 w 15"/>
                    <a:gd name="T27" fmla="*/ 0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15" h="35">
                      <a:moveTo>
                        <a:pt x="8" y="21"/>
                      </a:moveTo>
                      <a:lnTo>
                        <a:pt x="7" y="7"/>
                      </a:lnTo>
                      <a:lnTo>
                        <a:pt x="7" y="7"/>
                      </a:lnTo>
                      <a:lnTo>
                        <a:pt x="6" y="21"/>
                      </a:lnTo>
                      <a:lnTo>
                        <a:pt x="8" y="21"/>
                      </a:lnTo>
                      <a:close/>
                      <a:moveTo>
                        <a:pt x="3" y="0"/>
                      </a:moveTo>
                      <a:lnTo>
                        <a:pt x="11" y="0"/>
                      </a:lnTo>
                      <a:lnTo>
                        <a:pt x="15" y="35"/>
                      </a:lnTo>
                      <a:lnTo>
                        <a:pt x="10" y="35"/>
                      </a:lnTo>
                      <a:lnTo>
                        <a:pt x="9" y="26"/>
                      </a:lnTo>
                      <a:lnTo>
                        <a:pt x="5" y="26"/>
                      </a:lnTo>
                      <a:lnTo>
                        <a:pt x="4" y="35"/>
                      </a:lnTo>
                      <a:lnTo>
                        <a:pt x="0" y="35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/>
                </a:p>
              </p:txBody>
            </p:sp>
            <p:sp>
              <p:nvSpPr>
                <p:cNvPr id="83" name="Freeform 62">
                  <a:extLst>
                    <a:ext uri="{FF2B5EF4-FFF2-40B4-BE49-F238E27FC236}">
                      <a16:creationId xmlns:a16="http://schemas.microsoft.com/office/drawing/2014/main" xmlns="" id="{42DD98C1-BC7B-43CC-BE4C-5D393561B0C0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1277600" y="6267450"/>
                  <a:ext cx="19050" cy="55562"/>
                </a:xfrm>
                <a:custGeom>
                  <a:avLst/>
                  <a:gdLst>
                    <a:gd name="T0" fmla="*/ 0 w 12"/>
                    <a:gd name="T1" fmla="*/ 35 h 35"/>
                    <a:gd name="T2" fmla="*/ 0 w 12"/>
                    <a:gd name="T3" fmla="*/ 0 h 35"/>
                    <a:gd name="T4" fmla="*/ 5 w 12"/>
                    <a:gd name="T5" fmla="*/ 0 h 35"/>
                    <a:gd name="T6" fmla="*/ 5 w 12"/>
                    <a:gd name="T7" fmla="*/ 30 h 35"/>
                    <a:gd name="T8" fmla="*/ 12 w 12"/>
                    <a:gd name="T9" fmla="*/ 30 h 35"/>
                    <a:gd name="T10" fmla="*/ 12 w 12"/>
                    <a:gd name="T11" fmla="*/ 35 h 35"/>
                    <a:gd name="T12" fmla="*/ 0 w 12"/>
                    <a:gd name="T13" fmla="*/ 35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2" h="35">
                      <a:moveTo>
                        <a:pt x="0" y="35"/>
                      </a:moveTo>
                      <a:lnTo>
                        <a:pt x="0" y="0"/>
                      </a:lnTo>
                      <a:lnTo>
                        <a:pt x="5" y="0"/>
                      </a:lnTo>
                      <a:lnTo>
                        <a:pt x="5" y="30"/>
                      </a:lnTo>
                      <a:lnTo>
                        <a:pt x="12" y="30"/>
                      </a:lnTo>
                      <a:lnTo>
                        <a:pt x="12" y="35"/>
                      </a:lnTo>
                      <a:lnTo>
                        <a:pt x="0" y="3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/>
                </a:p>
              </p:txBody>
            </p:sp>
            <p:sp>
              <p:nvSpPr>
                <p:cNvPr id="84" name="Rectangle 63">
                  <a:extLst>
                    <a:ext uri="{FF2B5EF4-FFF2-40B4-BE49-F238E27FC236}">
                      <a16:creationId xmlns:a16="http://schemas.microsoft.com/office/drawing/2014/main" xmlns="" id="{C5326FB7-AE90-4941-9522-2545E3956177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>
                  <a:off x="11304588" y="6267450"/>
                  <a:ext cx="7938" cy="555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/>
                </a:p>
              </p:txBody>
            </p:sp>
            <p:sp>
              <p:nvSpPr>
                <p:cNvPr id="85" name="Freeform 64">
                  <a:extLst>
                    <a:ext uri="{FF2B5EF4-FFF2-40B4-BE49-F238E27FC236}">
                      <a16:creationId xmlns:a16="http://schemas.microsoft.com/office/drawing/2014/main" xmlns="" id="{DA145B88-596B-4670-9D67-E52158B0D6E8}"/>
                    </a:ext>
                  </a:extLst>
                </p:cNvPr>
                <p:cNvSpPr>
                  <a:spLocks noEditPoints="1"/>
                </p:cNvSpPr>
                <p:nvPr userDrawn="1"/>
              </p:nvSpPr>
              <p:spPr bwMode="auto">
                <a:xfrm>
                  <a:off x="11322050" y="6267450"/>
                  <a:ext cx="25400" cy="55562"/>
                </a:xfrm>
                <a:custGeom>
                  <a:avLst/>
                  <a:gdLst>
                    <a:gd name="T0" fmla="*/ 9 w 16"/>
                    <a:gd name="T1" fmla="*/ 21 h 35"/>
                    <a:gd name="T2" fmla="*/ 8 w 16"/>
                    <a:gd name="T3" fmla="*/ 7 h 35"/>
                    <a:gd name="T4" fmla="*/ 8 w 16"/>
                    <a:gd name="T5" fmla="*/ 7 h 35"/>
                    <a:gd name="T6" fmla="*/ 6 w 16"/>
                    <a:gd name="T7" fmla="*/ 21 h 35"/>
                    <a:gd name="T8" fmla="*/ 9 w 16"/>
                    <a:gd name="T9" fmla="*/ 21 h 35"/>
                    <a:gd name="T10" fmla="*/ 4 w 16"/>
                    <a:gd name="T11" fmla="*/ 0 h 35"/>
                    <a:gd name="T12" fmla="*/ 12 w 16"/>
                    <a:gd name="T13" fmla="*/ 0 h 35"/>
                    <a:gd name="T14" fmla="*/ 16 w 16"/>
                    <a:gd name="T15" fmla="*/ 35 h 35"/>
                    <a:gd name="T16" fmla="*/ 11 w 16"/>
                    <a:gd name="T17" fmla="*/ 35 h 35"/>
                    <a:gd name="T18" fmla="*/ 10 w 16"/>
                    <a:gd name="T19" fmla="*/ 25 h 35"/>
                    <a:gd name="T20" fmla="*/ 6 w 16"/>
                    <a:gd name="T21" fmla="*/ 25 h 35"/>
                    <a:gd name="T22" fmla="*/ 5 w 16"/>
                    <a:gd name="T23" fmla="*/ 35 h 35"/>
                    <a:gd name="T24" fmla="*/ 0 w 16"/>
                    <a:gd name="T25" fmla="*/ 35 h 35"/>
                    <a:gd name="T26" fmla="*/ 4 w 16"/>
                    <a:gd name="T27" fmla="*/ 0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16" h="35">
                      <a:moveTo>
                        <a:pt x="9" y="21"/>
                      </a:moveTo>
                      <a:lnTo>
                        <a:pt x="8" y="7"/>
                      </a:lnTo>
                      <a:lnTo>
                        <a:pt x="8" y="7"/>
                      </a:lnTo>
                      <a:lnTo>
                        <a:pt x="6" y="21"/>
                      </a:lnTo>
                      <a:lnTo>
                        <a:pt x="9" y="21"/>
                      </a:lnTo>
                      <a:close/>
                      <a:moveTo>
                        <a:pt x="4" y="0"/>
                      </a:moveTo>
                      <a:lnTo>
                        <a:pt x="12" y="0"/>
                      </a:lnTo>
                      <a:lnTo>
                        <a:pt x="16" y="35"/>
                      </a:lnTo>
                      <a:lnTo>
                        <a:pt x="11" y="35"/>
                      </a:lnTo>
                      <a:lnTo>
                        <a:pt x="10" y="25"/>
                      </a:lnTo>
                      <a:lnTo>
                        <a:pt x="6" y="25"/>
                      </a:lnTo>
                      <a:lnTo>
                        <a:pt x="5" y="35"/>
                      </a:lnTo>
                      <a:lnTo>
                        <a:pt x="0" y="35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/>
                </a:p>
              </p:txBody>
            </p:sp>
            <p:sp>
              <p:nvSpPr>
                <p:cNvPr id="86" name="Freeform 65">
                  <a:extLst>
                    <a:ext uri="{FF2B5EF4-FFF2-40B4-BE49-F238E27FC236}">
                      <a16:creationId xmlns:a16="http://schemas.microsoft.com/office/drawing/2014/main" xmlns="" id="{937D14DD-C5A7-4EBA-B26F-07B5F5421643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1150600" y="6267450"/>
                  <a:ext cx="22225" cy="57150"/>
                </a:xfrm>
                <a:custGeom>
                  <a:avLst/>
                  <a:gdLst>
                    <a:gd name="T0" fmla="*/ 162 w 424"/>
                    <a:gd name="T1" fmla="*/ 196 h 1126"/>
                    <a:gd name="T2" fmla="*/ 212 w 424"/>
                    <a:gd name="T3" fmla="*/ 129 h 1126"/>
                    <a:gd name="T4" fmla="*/ 261 w 424"/>
                    <a:gd name="T5" fmla="*/ 196 h 1126"/>
                    <a:gd name="T6" fmla="*/ 261 w 424"/>
                    <a:gd name="T7" fmla="*/ 313 h 1126"/>
                    <a:gd name="T8" fmla="*/ 423 w 424"/>
                    <a:gd name="T9" fmla="*/ 313 h 1126"/>
                    <a:gd name="T10" fmla="*/ 422 w 424"/>
                    <a:gd name="T11" fmla="*/ 182 h 1126"/>
                    <a:gd name="T12" fmla="*/ 210 w 424"/>
                    <a:gd name="T13" fmla="*/ 0 h 1126"/>
                    <a:gd name="T14" fmla="*/ 1 w 424"/>
                    <a:gd name="T15" fmla="*/ 183 h 1126"/>
                    <a:gd name="T16" fmla="*/ 1 w 424"/>
                    <a:gd name="T17" fmla="*/ 338 h 1126"/>
                    <a:gd name="T18" fmla="*/ 262 w 424"/>
                    <a:gd name="T19" fmla="*/ 815 h 1126"/>
                    <a:gd name="T20" fmla="*/ 262 w 424"/>
                    <a:gd name="T21" fmla="*/ 930 h 1126"/>
                    <a:gd name="T22" fmla="*/ 214 w 424"/>
                    <a:gd name="T23" fmla="*/ 997 h 1126"/>
                    <a:gd name="T24" fmla="*/ 163 w 424"/>
                    <a:gd name="T25" fmla="*/ 930 h 1126"/>
                    <a:gd name="T26" fmla="*/ 163 w 424"/>
                    <a:gd name="T27" fmla="*/ 811 h 1126"/>
                    <a:gd name="T28" fmla="*/ 2 w 424"/>
                    <a:gd name="T29" fmla="*/ 811 h 1126"/>
                    <a:gd name="T30" fmla="*/ 2 w 424"/>
                    <a:gd name="T31" fmla="*/ 944 h 1126"/>
                    <a:gd name="T32" fmla="*/ 212 w 424"/>
                    <a:gd name="T33" fmla="*/ 1126 h 1126"/>
                    <a:gd name="T34" fmla="*/ 424 w 424"/>
                    <a:gd name="T35" fmla="*/ 943 h 1126"/>
                    <a:gd name="T36" fmla="*/ 423 w 424"/>
                    <a:gd name="T37" fmla="*/ 751 h 1126"/>
                    <a:gd name="T38" fmla="*/ 162 w 424"/>
                    <a:gd name="T39" fmla="*/ 330 h 1126"/>
                    <a:gd name="T40" fmla="*/ 162 w 424"/>
                    <a:gd name="T41" fmla="*/ 196 h 11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424" h="1126">
                      <a:moveTo>
                        <a:pt x="162" y="196"/>
                      </a:moveTo>
                      <a:cubicBezTo>
                        <a:pt x="162" y="142"/>
                        <a:pt x="179" y="129"/>
                        <a:pt x="212" y="129"/>
                      </a:cubicBezTo>
                      <a:cubicBezTo>
                        <a:pt x="244" y="129"/>
                        <a:pt x="261" y="141"/>
                        <a:pt x="261" y="196"/>
                      </a:cubicBezTo>
                      <a:cubicBezTo>
                        <a:pt x="261" y="313"/>
                        <a:pt x="261" y="313"/>
                        <a:pt x="261" y="313"/>
                      </a:cubicBezTo>
                      <a:cubicBezTo>
                        <a:pt x="423" y="313"/>
                        <a:pt x="423" y="313"/>
                        <a:pt x="423" y="313"/>
                      </a:cubicBezTo>
                      <a:cubicBezTo>
                        <a:pt x="422" y="182"/>
                        <a:pt x="422" y="182"/>
                        <a:pt x="422" y="182"/>
                      </a:cubicBezTo>
                      <a:cubicBezTo>
                        <a:pt x="422" y="41"/>
                        <a:pt x="311" y="0"/>
                        <a:pt x="210" y="0"/>
                      </a:cubicBezTo>
                      <a:cubicBezTo>
                        <a:pt x="111" y="0"/>
                        <a:pt x="0" y="41"/>
                        <a:pt x="1" y="183"/>
                      </a:cubicBezTo>
                      <a:cubicBezTo>
                        <a:pt x="1" y="338"/>
                        <a:pt x="1" y="338"/>
                        <a:pt x="1" y="338"/>
                      </a:cubicBezTo>
                      <a:cubicBezTo>
                        <a:pt x="1" y="515"/>
                        <a:pt x="262" y="663"/>
                        <a:pt x="262" y="815"/>
                      </a:cubicBezTo>
                      <a:cubicBezTo>
                        <a:pt x="262" y="930"/>
                        <a:pt x="262" y="930"/>
                        <a:pt x="262" y="930"/>
                      </a:cubicBezTo>
                      <a:cubicBezTo>
                        <a:pt x="262" y="984"/>
                        <a:pt x="246" y="997"/>
                        <a:pt x="214" y="997"/>
                      </a:cubicBezTo>
                      <a:cubicBezTo>
                        <a:pt x="180" y="997"/>
                        <a:pt x="164" y="985"/>
                        <a:pt x="163" y="930"/>
                      </a:cubicBezTo>
                      <a:cubicBezTo>
                        <a:pt x="163" y="811"/>
                        <a:pt x="163" y="811"/>
                        <a:pt x="163" y="811"/>
                      </a:cubicBezTo>
                      <a:cubicBezTo>
                        <a:pt x="2" y="811"/>
                        <a:pt x="2" y="811"/>
                        <a:pt x="2" y="811"/>
                      </a:cubicBezTo>
                      <a:cubicBezTo>
                        <a:pt x="2" y="944"/>
                        <a:pt x="2" y="944"/>
                        <a:pt x="2" y="944"/>
                      </a:cubicBezTo>
                      <a:cubicBezTo>
                        <a:pt x="2" y="1085"/>
                        <a:pt x="114" y="1126"/>
                        <a:pt x="212" y="1126"/>
                      </a:cubicBezTo>
                      <a:cubicBezTo>
                        <a:pt x="313" y="1126"/>
                        <a:pt x="424" y="1084"/>
                        <a:pt x="424" y="943"/>
                      </a:cubicBezTo>
                      <a:cubicBezTo>
                        <a:pt x="423" y="751"/>
                        <a:pt x="423" y="751"/>
                        <a:pt x="423" y="751"/>
                      </a:cubicBezTo>
                      <a:cubicBezTo>
                        <a:pt x="423" y="642"/>
                        <a:pt x="162" y="408"/>
                        <a:pt x="162" y="330"/>
                      </a:cubicBezTo>
                      <a:lnTo>
                        <a:pt x="162" y="19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/>
                </a:p>
              </p:txBody>
            </p:sp>
          </p:grpSp>
        </p:grpSp>
        <p:grpSp>
          <p:nvGrpSpPr>
            <p:cNvPr id="87" name="Group 86">
              <a:extLst>
                <a:ext uri="{FF2B5EF4-FFF2-40B4-BE49-F238E27FC236}">
                  <a16:creationId xmlns:a16="http://schemas.microsoft.com/office/drawing/2014/main" xmlns="" id="{289CC5DB-B24B-4AE1-B8CF-0BBD11484EA1}"/>
                </a:ext>
              </a:extLst>
            </p:cNvPr>
            <p:cNvGrpSpPr/>
            <p:nvPr userDrawn="1"/>
          </p:nvGrpSpPr>
          <p:grpSpPr>
            <a:xfrm>
              <a:off x="7403063" y="6338887"/>
              <a:ext cx="612000" cy="291600"/>
              <a:chOff x="10072688" y="5965824"/>
              <a:chExt cx="741362" cy="341313"/>
            </a:xfrm>
          </p:grpSpPr>
          <p:sp>
            <p:nvSpPr>
              <p:cNvPr id="88" name="Freeform 69">
                <a:extLst>
                  <a:ext uri="{FF2B5EF4-FFF2-40B4-BE49-F238E27FC236}">
                    <a16:creationId xmlns:a16="http://schemas.microsoft.com/office/drawing/2014/main" xmlns="" id="{79DCE1A7-5D74-4CD4-9C0F-E91F54437F2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0429875" y="6157912"/>
                <a:ext cx="66675" cy="66675"/>
              </a:xfrm>
              <a:custGeom>
                <a:avLst/>
                <a:gdLst>
                  <a:gd name="T0" fmla="*/ 33 w 42"/>
                  <a:gd name="T1" fmla="*/ 21 h 42"/>
                  <a:gd name="T2" fmla="*/ 32 w 42"/>
                  <a:gd name="T3" fmla="*/ 20 h 42"/>
                  <a:gd name="T4" fmla="*/ 33 w 42"/>
                  <a:gd name="T5" fmla="*/ 20 h 42"/>
                  <a:gd name="T6" fmla="*/ 39 w 42"/>
                  <a:gd name="T7" fmla="*/ 10 h 42"/>
                  <a:gd name="T8" fmla="*/ 28 w 42"/>
                  <a:gd name="T9" fmla="*/ 12 h 42"/>
                  <a:gd name="T10" fmla="*/ 27 w 42"/>
                  <a:gd name="T11" fmla="*/ 13 h 42"/>
                  <a:gd name="T12" fmla="*/ 27 w 42"/>
                  <a:gd name="T13" fmla="*/ 12 h 42"/>
                  <a:gd name="T14" fmla="*/ 23 w 42"/>
                  <a:gd name="T15" fmla="*/ 0 h 42"/>
                  <a:gd name="T16" fmla="*/ 18 w 42"/>
                  <a:gd name="T17" fmla="*/ 11 h 42"/>
                  <a:gd name="T18" fmla="*/ 18 w 42"/>
                  <a:gd name="T19" fmla="*/ 12 h 42"/>
                  <a:gd name="T20" fmla="*/ 17 w 42"/>
                  <a:gd name="T21" fmla="*/ 11 h 42"/>
                  <a:gd name="T22" fmla="*/ 6 w 42"/>
                  <a:gd name="T23" fmla="*/ 7 h 42"/>
                  <a:gd name="T24" fmla="*/ 11 w 42"/>
                  <a:gd name="T25" fmla="*/ 18 h 42"/>
                  <a:gd name="T26" fmla="*/ 11 w 42"/>
                  <a:gd name="T27" fmla="*/ 19 h 42"/>
                  <a:gd name="T28" fmla="*/ 11 w 42"/>
                  <a:gd name="T29" fmla="*/ 19 h 42"/>
                  <a:gd name="T30" fmla="*/ 0 w 42"/>
                  <a:gd name="T31" fmla="*/ 25 h 42"/>
                  <a:gd name="T32" fmla="*/ 12 w 42"/>
                  <a:gd name="T33" fmla="*/ 28 h 42"/>
                  <a:gd name="T34" fmla="*/ 13 w 42"/>
                  <a:gd name="T35" fmla="*/ 28 h 42"/>
                  <a:gd name="T36" fmla="*/ 12 w 42"/>
                  <a:gd name="T37" fmla="*/ 29 h 42"/>
                  <a:gd name="T38" fmla="*/ 11 w 42"/>
                  <a:gd name="T39" fmla="*/ 36 h 42"/>
                  <a:gd name="T40" fmla="*/ 11 w 42"/>
                  <a:gd name="T41" fmla="*/ 41 h 42"/>
                  <a:gd name="T42" fmla="*/ 21 w 42"/>
                  <a:gd name="T43" fmla="*/ 33 h 42"/>
                  <a:gd name="T44" fmla="*/ 29 w 42"/>
                  <a:gd name="T45" fmla="*/ 42 h 42"/>
                  <a:gd name="T46" fmla="*/ 29 w 42"/>
                  <a:gd name="T47" fmla="*/ 36 h 42"/>
                  <a:gd name="T48" fmla="*/ 29 w 42"/>
                  <a:gd name="T49" fmla="*/ 30 h 42"/>
                  <a:gd name="T50" fmla="*/ 29 w 42"/>
                  <a:gd name="T51" fmla="*/ 29 h 42"/>
                  <a:gd name="T52" fmla="*/ 30 w 42"/>
                  <a:gd name="T53" fmla="*/ 29 h 42"/>
                  <a:gd name="T54" fmla="*/ 42 w 42"/>
                  <a:gd name="T55" fmla="*/ 28 h 42"/>
                  <a:gd name="T56" fmla="*/ 33 w 42"/>
                  <a:gd name="T57" fmla="*/ 21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42" h="42">
                    <a:moveTo>
                      <a:pt x="33" y="21"/>
                    </a:moveTo>
                    <a:lnTo>
                      <a:pt x="32" y="20"/>
                    </a:lnTo>
                    <a:lnTo>
                      <a:pt x="33" y="20"/>
                    </a:lnTo>
                    <a:lnTo>
                      <a:pt x="39" y="10"/>
                    </a:lnTo>
                    <a:lnTo>
                      <a:pt x="28" y="12"/>
                    </a:lnTo>
                    <a:lnTo>
                      <a:pt x="27" y="13"/>
                    </a:lnTo>
                    <a:lnTo>
                      <a:pt x="27" y="12"/>
                    </a:lnTo>
                    <a:lnTo>
                      <a:pt x="23" y="0"/>
                    </a:lnTo>
                    <a:lnTo>
                      <a:pt x="18" y="11"/>
                    </a:lnTo>
                    <a:lnTo>
                      <a:pt x="18" y="12"/>
                    </a:lnTo>
                    <a:lnTo>
                      <a:pt x="17" y="11"/>
                    </a:lnTo>
                    <a:lnTo>
                      <a:pt x="6" y="7"/>
                    </a:lnTo>
                    <a:lnTo>
                      <a:pt x="11" y="18"/>
                    </a:lnTo>
                    <a:lnTo>
                      <a:pt x="11" y="19"/>
                    </a:lnTo>
                    <a:lnTo>
                      <a:pt x="11" y="19"/>
                    </a:lnTo>
                    <a:lnTo>
                      <a:pt x="0" y="25"/>
                    </a:lnTo>
                    <a:lnTo>
                      <a:pt x="12" y="28"/>
                    </a:lnTo>
                    <a:lnTo>
                      <a:pt x="13" y="28"/>
                    </a:lnTo>
                    <a:lnTo>
                      <a:pt x="12" y="29"/>
                    </a:lnTo>
                    <a:lnTo>
                      <a:pt x="11" y="36"/>
                    </a:lnTo>
                    <a:lnTo>
                      <a:pt x="11" y="41"/>
                    </a:lnTo>
                    <a:lnTo>
                      <a:pt x="21" y="33"/>
                    </a:lnTo>
                    <a:lnTo>
                      <a:pt x="29" y="42"/>
                    </a:lnTo>
                    <a:lnTo>
                      <a:pt x="29" y="36"/>
                    </a:lnTo>
                    <a:lnTo>
                      <a:pt x="29" y="30"/>
                    </a:lnTo>
                    <a:lnTo>
                      <a:pt x="29" y="29"/>
                    </a:lnTo>
                    <a:lnTo>
                      <a:pt x="30" y="29"/>
                    </a:lnTo>
                    <a:lnTo>
                      <a:pt x="42" y="28"/>
                    </a:lnTo>
                    <a:lnTo>
                      <a:pt x="33" y="21"/>
                    </a:lnTo>
                    <a:close/>
                  </a:path>
                </a:pathLst>
              </a:custGeom>
              <a:solidFill>
                <a:srgbClr val="C91E57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grpSp>
            <p:nvGrpSpPr>
              <p:cNvPr id="89" name="Group 88">
                <a:extLst>
                  <a:ext uri="{FF2B5EF4-FFF2-40B4-BE49-F238E27FC236}">
                    <a16:creationId xmlns:a16="http://schemas.microsoft.com/office/drawing/2014/main" xmlns="" id="{56A1E550-9EF9-402C-836F-DD9BCA8168D4}"/>
                  </a:ext>
                </a:extLst>
              </p:cNvPr>
              <p:cNvGrpSpPr/>
              <p:nvPr userDrawn="1"/>
            </p:nvGrpSpPr>
            <p:grpSpPr>
              <a:xfrm>
                <a:off x="10072688" y="5965824"/>
                <a:ext cx="741362" cy="341313"/>
                <a:chOff x="10072688" y="5965824"/>
                <a:chExt cx="741362" cy="341313"/>
              </a:xfrm>
              <a:solidFill>
                <a:srgbClr val="253D8C"/>
              </a:solidFill>
            </p:grpSpPr>
            <p:sp>
              <p:nvSpPr>
                <p:cNvPr id="90" name="Freeform 70">
                  <a:extLst>
                    <a:ext uri="{FF2B5EF4-FFF2-40B4-BE49-F238E27FC236}">
                      <a16:creationId xmlns:a16="http://schemas.microsoft.com/office/drawing/2014/main" xmlns="" id="{A94EEB54-ECFF-4787-B6E0-97DE26298458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0461625" y="6213474"/>
                  <a:ext cx="1587" cy="0"/>
                </a:xfrm>
                <a:custGeom>
                  <a:avLst/>
                  <a:gdLst>
                    <a:gd name="T0" fmla="*/ 0 w 59"/>
                    <a:gd name="T1" fmla="*/ 0 h 2"/>
                    <a:gd name="T2" fmla="*/ 7 w 59"/>
                    <a:gd name="T3" fmla="*/ 0 h 2"/>
                    <a:gd name="T4" fmla="*/ 59 w 59"/>
                    <a:gd name="T5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2">
                      <a:moveTo>
                        <a:pt x="0" y="0"/>
                      </a:moveTo>
                      <a:cubicBezTo>
                        <a:pt x="2" y="0"/>
                        <a:pt x="4" y="0"/>
                        <a:pt x="7" y="0"/>
                      </a:cubicBezTo>
                      <a:cubicBezTo>
                        <a:pt x="25" y="0"/>
                        <a:pt x="42" y="1"/>
                        <a:pt x="59" y="2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/>
                </a:p>
              </p:txBody>
            </p:sp>
            <p:sp>
              <p:nvSpPr>
                <p:cNvPr id="91" name="Freeform 71">
                  <a:extLst>
                    <a:ext uri="{FF2B5EF4-FFF2-40B4-BE49-F238E27FC236}">
                      <a16:creationId xmlns:a16="http://schemas.microsoft.com/office/drawing/2014/main" xmlns="" id="{3245962F-6A8C-4E66-A73C-227869095190}"/>
                    </a:ext>
                  </a:extLst>
                </p:cNvPr>
                <p:cNvSpPr>
                  <a:spLocks noEditPoints="1"/>
                </p:cNvSpPr>
                <p:nvPr userDrawn="1"/>
              </p:nvSpPr>
              <p:spPr bwMode="auto">
                <a:xfrm>
                  <a:off x="10412413" y="6213474"/>
                  <a:ext cx="96837" cy="93663"/>
                </a:xfrm>
                <a:custGeom>
                  <a:avLst/>
                  <a:gdLst>
                    <a:gd name="T0" fmla="*/ 2473 w 3674"/>
                    <a:gd name="T1" fmla="*/ 2595 h 3458"/>
                    <a:gd name="T2" fmla="*/ 1917 w 3674"/>
                    <a:gd name="T3" fmla="*/ 3032 h 3458"/>
                    <a:gd name="T4" fmla="*/ 1260 w 3674"/>
                    <a:gd name="T5" fmla="*/ 2471 h 3458"/>
                    <a:gd name="T6" fmla="*/ 1103 w 3674"/>
                    <a:gd name="T7" fmla="*/ 1536 h 3458"/>
                    <a:gd name="T8" fmla="*/ 1217 w 3674"/>
                    <a:gd name="T9" fmla="*/ 853 h 3458"/>
                    <a:gd name="T10" fmla="*/ 1757 w 3674"/>
                    <a:gd name="T11" fmla="*/ 427 h 3458"/>
                    <a:gd name="T12" fmla="*/ 2429 w 3674"/>
                    <a:gd name="T13" fmla="*/ 996 h 3458"/>
                    <a:gd name="T14" fmla="*/ 2571 w 3674"/>
                    <a:gd name="T15" fmla="*/ 1933 h 3458"/>
                    <a:gd name="T16" fmla="*/ 2473 w 3674"/>
                    <a:gd name="T17" fmla="*/ 2595 h 3458"/>
                    <a:gd name="T18" fmla="*/ 2473 w 3674"/>
                    <a:gd name="T19" fmla="*/ 2595 h 3458"/>
                    <a:gd name="T20" fmla="*/ 3144 w 3674"/>
                    <a:gd name="T21" fmla="*/ 429 h 3458"/>
                    <a:gd name="T22" fmla="*/ 2508 w 3674"/>
                    <a:gd name="T23" fmla="*/ 89 h 3458"/>
                    <a:gd name="T24" fmla="*/ 2503 w 3674"/>
                    <a:gd name="T25" fmla="*/ 526 h 3458"/>
                    <a:gd name="T26" fmla="*/ 2502 w 3674"/>
                    <a:gd name="T27" fmla="*/ 655 h 3458"/>
                    <a:gd name="T28" fmla="*/ 2415 w 3674"/>
                    <a:gd name="T29" fmla="*/ 560 h 3458"/>
                    <a:gd name="T30" fmla="*/ 1903 w 3674"/>
                    <a:gd name="T31" fmla="*/ 3 h 3458"/>
                    <a:gd name="T32" fmla="*/ 1851 w 3674"/>
                    <a:gd name="T33" fmla="*/ 0 h 3458"/>
                    <a:gd name="T34" fmla="*/ 1844 w 3674"/>
                    <a:gd name="T35" fmla="*/ 1 h 3458"/>
                    <a:gd name="T36" fmla="*/ 1252 w 3674"/>
                    <a:gd name="T37" fmla="*/ 464 h 3458"/>
                    <a:gd name="T38" fmla="*/ 1151 w 3674"/>
                    <a:gd name="T39" fmla="*/ 544 h 3458"/>
                    <a:gd name="T40" fmla="*/ 1171 w 3674"/>
                    <a:gd name="T41" fmla="*/ 417 h 3458"/>
                    <a:gd name="T42" fmla="*/ 1222 w 3674"/>
                    <a:gd name="T43" fmla="*/ 90 h 3458"/>
                    <a:gd name="T44" fmla="*/ 1 w 3674"/>
                    <a:gd name="T45" fmla="*/ 1723 h 3458"/>
                    <a:gd name="T46" fmla="*/ 529 w 3674"/>
                    <a:gd name="T47" fmla="*/ 3019 h 3458"/>
                    <a:gd name="T48" fmla="*/ 1858 w 3674"/>
                    <a:gd name="T49" fmla="*/ 3457 h 3458"/>
                    <a:gd name="T50" fmla="*/ 3180 w 3674"/>
                    <a:gd name="T51" fmla="*/ 2989 h 3458"/>
                    <a:gd name="T52" fmla="*/ 3673 w 3674"/>
                    <a:gd name="T53" fmla="*/ 1751 h 3458"/>
                    <a:gd name="T54" fmla="*/ 3146 w 3674"/>
                    <a:gd name="T55" fmla="*/ 431 h 3458"/>
                    <a:gd name="T56" fmla="*/ 3145 w 3674"/>
                    <a:gd name="T57" fmla="*/ 430 h 34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674" h="3458">
                      <a:moveTo>
                        <a:pt x="2473" y="2595"/>
                      </a:moveTo>
                      <a:cubicBezTo>
                        <a:pt x="2383" y="2835"/>
                        <a:pt x="2188" y="3031"/>
                        <a:pt x="1917" y="3032"/>
                      </a:cubicBezTo>
                      <a:cubicBezTo>
                        <a:pt x="1597" y="3032"/>
                        <a:pt x="1371" y="2747"/>
                        <a:pt x="1260" y="2471"/>
                      </a:cubicBezTo>
                      <a:cubicBezTo>
                        <a:pt x="1144" y="2186"/>
                        <a:pt x="1103" y="1846"/>
                        <a:pt x="1103" y="1536"/>
                      </a:cubicBezTo>
                      <a:cubicBezTo>
                        <a:pt x="1103" y="1315"/>
                        <a:pt x="1127" y="1059"/>
                        <a:pt x="1217" y="853"/>
                      </a:cubicBezTo>
                      <a:cubicBezTo>
                        <a:pt x="1317" y="633"/>
                        <a:pt x="1496" y="428"/>
                        <a:pt x="1757" y="427"/>
                      </a:cubicBezTo>
                      <a:cubicBezTo>
                        <a:pt x="2082" y="426"/>
                        <a:pt x="2319" y="721"/>
                        <a:pt x="2429" y="996"/>
                      </a:cubicBezTo>
                      <a:cubicBezTo>
                        <a:pt x="2541" y="1287"/>
                        <a:pt x="2570" y="1623"/>
                        <a:pt x="2571" y="1933"/>
                      </a:cubicBezTo>
                      <a:cubicBezTo>
                        <a:pt x="2572" y="2148"/>
                        <a:pt x="2553" y="2394"/>
                        <a:pt x="2473" y="2595"/>
                      </a:cubicBezTo>
                      <a:cubicBezTo>
                        <a:pt x="2479" y="2579"/>
                        <a:pt x="2479" y="2579"/>
                        <a:pt x="2473" y="2595"/>
                      </a:cubicBezTo>
                      <a:moveTo>
                        <a:pt x="3144" y="429"/>
                      </a:moveTo>
                      <a:cubicBezTo>
                        <a:pt x="2966" y="264"/>
                        <a:pt x="2743" y="156"/>
                        <a:pt x="2508" y="89"/>
                      </a:cubicBezTo>
                      <a:cubicBezTo>
                        <a:pt x="2503" y="526"/>
                        <a:pt x="2503" y="526"/>
                        <a:pt x="2503" y="526"/>
                      </a:cubicBezTo>
                      <a:cubicBezTo>
                        <a:pt x="2502" y="655"/>
                        <a:pt x="2502" y="655"/>
                        <a:pt x="2502" y="655"/>
                      </a:cubicBezTo>
                      <a:cubicBezTo>
                        <a:pt x="2415" y="560"/>
                        <a:pt x="2415" y="560"/>
                        <a:pt x="2415" y="560"/>
                      </a:cubicBezTo>
                      <a:cubicBezTo>
                        <a:pt x="1903" y="3"/>
                        <a:pt x="1903" y="3"/>
                        <a:pt x="1903" y="3"/>
                      </a:cubicBezTo>
                      <a:cubicBezTo>
                        <a:pt x="1886" y="2"/>
                        <a:pt x="1868" y="0"/>
                        <a:pt x="1851" y="0"/>
                      </a:cubicBezTo>
                      <a:cubicBezTo>
                        <a:pt x="1849" y="0"/>
                        <a:pt x="1847" y="1"/>
                        <a:pt x="1844" y="1"/>
                      </a:cubicBezTo>
                      <a:cubicBezTo>
                        <a:pt x="1252" y="464"/>
                        <a:pt x="1252" y="464"/>
                        <a:pt x="1252" y="464"/>
                      </a:cubicBezTo>
                      <a:cubicBezTo>
                        <a:pt x="1151" y="544"/>
                        <a:pt x="1151" y="544"/>
                        <a:pt x="1151" y="544"/>
                      </a:cubicBezTo>
                      <a:cubicBezTo>
                        <a:pt x="1171" y="417"/>
                        <a:pt x="1171" y="417"/>
                        <a:pt x="1171" y="417"/>
                      </a:cubicBezTo>
                      <a:cubicBezTo>
                        <a:pt x="1222" y="90"/>
                        <a:pt x="1222" y="90"/>
                        <a:pt x="1222" y="90"/>
                      </a:cubicBezTo>
                      <a:cubicBezTo>
                        <a:pt x="503" y="301"/>
                        <a:pt x="0" y="877"/>
                        <a:pt x="1" y="1723"/>
                      </a:cubicBezTo>
                      <a:cubicBezTo>
                        <a:pt x="2" y="2204"/>
                        <a:pt x="168" y="2689"/>
                        <a:pt x="529" y="3019"/>
                      </a:cubicBezTo>
                      <a:cubicBezTo>
                        <a:pt x="876" y="3334"/>
                        <a:pt x="1397" y="3458"/>
                        <a:pt x="1858" y="3457"/>
                      </a:cubicBezTo>
                      <a:cubicBezTo>
                        <a:pt x="2314" y="3457"/>
                        <a:pt x="2840" y="3305"/>
                        <a:pt x="3180" y="2989"/>
                      </a:cubicBezTo>
                      <a:cubicBezTo>
                        <a:pt x="3515" y="2678"/>
                        <a:pt x="3674" y="2201"/>
                        <a:pt x="3673" y="1751"/>
                      </a:cubicBezTo>
                      <a:cubicBezTo>
                        <a:pt x="3672" y="1266"/>
                        <a:pt x="3512" y="766"/>
                        <a:pt x="3146" y="431"/>
                      </a:cubicBezTo>
                      <a:cubicBezTo>
                        <a:pt x="3145" y="430"/>
                        <a:pt x="3145" y="430"/>
                        <a:pt x="3145" y="43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/>
                </a:p>
              </p:txBody>
            </p:sp>
            <p:sp>
              <p:nvSpPr>
                <p:cNvPr id="92" name="Freeform 72">
                  <a:extLst>
                    <a:ext uri="{FF2B5EF4-FFF2-40B4-BE49-F238E27FC236}">
                      <a16:creationId xmlns:a16="http://schemas.microsoft.com/office/drawing/2014/main" xmlns="" id="{18679510-D784-4624-A208-4D37934EC185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0199688" y="6003924"/>
                  <a:ext cx="239712" cy="211138"/>
                </a:xfrm>
                <a:custGeom>
                  <a:avLst/>
                  <a:gdLst>
                    <a:gd name="T0" fmla="*/ 8167 w 9044"/>
                    <a:gd name="T1" fmla="*/ 4874 h 7906"/>
                    <a:gd name="T2" fmla="*/ 9044 w 9044"/>
                    <a:gd name="T3" fmla="*/ 0 h 7906"/>
                    <a:gd name="T4" fmla="*/ 8167 w 9044"/>
                    <a:gd name="T5" fmla="*/ 4874 h 79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9044" h="7906">
                      <a:moveTo>
                        <a:pt x="8167" y="4874"/>
                      </a:moveTo>
                      <a:cubicBezTo>
                        <a:pt x="3978" y="7906"/>
                        <a:pt x="0" y="5631"/>
                        <a:pt x="9044" y="0"/>
                      </a:cubicBezTo>
                      <a:cubicBezTo>
                        <a:pt x="2818" y="5081"/>
                        <a:pt x="4958" y="5863"/>
                        <a:pt x="8167" y="4874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/>
                </a:p>
              </p:txBody>
            </p:sp>
            <p:sp>
              <p:nvSpPr>
                <p:cNvPr id="93" name="Freeform 73">
                  <a:extLst>
                    <a:ext uri="{FF2B5EF4-FFF2-40B4-BE49-F238E27FC236}">
                      <a16:creationId xmlns:a16="http://schemas.microsoft.com/office/drawing/2014/main" xmlns="" id="{7002CB5F-9BCC-45C6-8EEC-FEF10D474896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0409238" y="5965824"/>
                  <a:ext cx="239712" cy="211138"/>
                </a:xfrm>
                <a:custGeom>
                  <a:avLst/>
                  <a:gdLst>
                    <a:gd name="T0" fmla="*/ 878 w 9044"/>
                    <a:gd name="T1" fmla="*/ 3032 h 7905"/>
                    <a:gd name="T2" fmla="*/ 0 w 9044"/>
                    <a:gd name="T3" fmla="*/ 7905 h 7905"/>
                    <a:gd name="T4" fmla="*/ 878 w 9044"/>
                    <a:gd name="T5" fmla="*/ 3032 h 79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9044" h="7905">
                      <a:moveTo>
                        <a:pt x="878" y="3032"/>
                      </a:moveTo>
                      <a:cubicBezTo>
                        <a:pt x="5067" y="0"/>
                        <a:pt x="9044" y="2276"/>
                        <a:pt x="0" y="7905"/>
                      </a:cubicBezTo>
                      <a:cubicBezTo>
                        <a:pt x="6227" y="2825"/>
                        <a:pt x="4087" y="2044"/>
                        <a:pt x="878" y="3032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/>
                </a:p>
              </p:txBody>
            </p:sp>
            <p:sp>
              <p:nvSpPr>
                <p:cNvPr id="94" name="Freeform 74">
                  <a:extLst>
                    <a:ext uri="{FF2B5EF4-FFF2-40B4-BE49-F238E27FC236}">
                      <a16:creationId xmlns:a16="http://schemas.microsoft.com/office/drawing/2014/main" xmlns="" id="{7F62FE9B-C841-4417-AA85-A6AAA33AA383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0072688" y="6194424"/>
                  <a:ext cx="106362" cy="112713"/>
                </a:xfrm>
                <a:custGeom>
                  <a:avLst/>
                  <a:gdLst>
                    <a:gd name="T0" fmla="*/ 3525 w 3994"/>
                    <a:gd name="T1" fmla="*/ 4224 h 4246"/>
                    <a:gd name="T2" fmla="*/ 3323 w 3994"/>
                    <a:gd name="T3" fmla="*/ 4205 h 4246"/>
                    <a:gd name="T4" fmla="*/ 2583 w 3994"/>
                    <a:gd name="T5" fmla="*/ 4244 h 4246"/>
                    <a:gd name="T6" fmla="*/ 794 w 3994"/>
                    <a:gd name="T7" fmla="*/ 3697 h 4246"/>
                    <a:gd name="T8" fmla="*/ 1 w 3994"/>
                    <a:gd name="T9" fmla="*/ 1954 h 4246"/>
                    <a:gd name="T10" fmla="*/ 604 w 3994"/>
                    <a:gd name="T11" fmla="*/ 532 h 4246"/>
                    <a:gd name="T12" fmla="*/ 2127 w 3994"/>
                    <a:gd name="T13" fmla="*/ 57 h 4246"/>
                    <a:gd name="T14" fmla="*/ 2617 w 3994"/>
                    <a:gd name="T15" fmla="*/ 87 h 4246"/>
                    <a:gd name="T16" fmla="*/ 2997 w 3994"/>
                    <a:gd name="T17" fmla="*/ 124 h 4246"/>
                    <a:gd name="T18" fmla="*/ 3235 w 3994"/>
                    <a:gd name="T19" fmla="*/ 0 h 4246"/>
                    <a:gd name="T20" fmla="*/ 3519 w 3994"/>
                    <a:gd name="T21" fmla="*/ 1157 h 4246"/>
                    <a:gd name="T22" fmla="*/ 3470 w 3994"/>
                    <a:gd name="T23" fmla="*/ 1176 h 4246"/>
                    <a:gd name="T24" fmla="*/ 2128 w 3994"/>
                    <a:gd name="T25" fmla="*/ 376 h 4246"/>
                    <a:gd name="T26" fmla="*/ 1125 w 3994"/>
                    <a:gd name="T27" fmla="*/ 788 h 4246"/>
                    <a:gd name="T28" fmla="*/ 735 w 3994"/>
                    <a:gd name="T29" fmla="*/ 1909 h 4246"/>
                    <a:gd name="T30" fmla="*/ 2582 w 3994"/>
                    <a:gd name="T31" fmla="*/ 3926 h 4246"/>
                    <a:gd name="T32" fmla="*/ 3933 w 3994"/>
                    <a:gd name="T33" fmla="*/ 2968 h 4246"/>
                    <a:gd name="T34" fmla="*/ 3994 w 3994"/>
                    <a:gd name="T35" fmla="*/ 2992 h 4246"/>
                    <a:gd name="T36" fmla="*/ 3525 w 3994"/>
                    <a:gd name="T37" fmla="*/ 4224 h 42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3994" h="4246">
                      <a:moveTo>
                        <a:pt x="3525" y="4224"/>
                      </a:moveTo>
                      <a:cubicBezTo>
                        <a:pt x="3464" y="4193"/>
                        <a:pt x="3390" y="4199"/>
                        <a:pt x="3323" y="4205"/>
                      </a:cubicBezTo>
                      <a:cubicBezTo>
                        <a:pt x="2583" y="4244"/>
                        <a:pt x="2583" y="4244"/>
                        <a:pt x="2583" y="4244"/>
                      </a:cubicBezTo>
                      <a:cubicBezTo>
                        <a:pt x="1940" y="4246"/>
                        <a:pt x="1297" y="4112"/>
                        <a:pt x="794" y="3697"/>
                      </a:cubicBezTo>
                      <a:cubicBezTo>
                        <a:pt x="267" y="3263"/>
                        <a:pt x="3" y="2627"/>
                        <a:pt x="1" y="1954"/>
                      </a:cubicBezTo>
                      <a:cubicBezTo>
                        <a:pt x="0" y="1421"/>
                        <a:pt x="189" y="882"/>
                        <a:pt x="604" y="532"/>
                      </a:cubicBezTo>
                      <a:cubicBezTo>
                        <a:pt x="1045" y="170"/>
                        <a:pt x="1576" y="59"/>
                        <a:pt x="2127" y="57"/>
                      </a:cubicBezTo>
                      <a:cubicBezTo>
                        <a:pt x="2305" y="57"/>
                        <a:pt x="2471" y="76"/>
                        <a:pt x="2617" y="87"/>
                      </a:cubicBezTo>
                      <a:cubicBezTo>
                        <a:pt x="2764" y="106"/>
                        <a:pt x="2893" y="124"/>
                        <a:pt x="2997" y="124"/>
                      </a:cubicBezTo>
                      <a:cubicBezTo>
                        <a:pt x="3095" y="124"/>
                        <a:pt x="3193" y="92"/>
                        <a:pt x="3235" y="0"/>
                      </a:cubicBezTo>
                      <a:cubicBezTo>
                        <a:pt x="3519" y="1157"/>
                        <a:pt x="3519" y="1157"/>
                        <a:pt x="3519" y="1157"/>
                      </a:cubicBezTo>
                      <a:cubicBezTo>
                        <a:pt x="3470" y="1176"/>
                        <a:pt x="3470" y="1176"/>
                        <a:pt x="3470" y="1176"/>
                      </a:cubicBezTo>
                      <a:cubicBezTo>
                        <a:pt x="3242" y="643"/>
                        <a:pt x="2685" y="375"/>
                        <a:pt x="2128" y="376"/>
                      </a:cubicBezTo>
                      <a:cubicBezTo>
                        <a:pt x="1724" y="377"/>
                        <a:pt x="1400" y="470"/>
                        <a:pt x="1125" y="788"/>
                      </a:cubicBezTo>
                      <a:cubicBezTo>
                        <a:pt x="863" y="1095"/>
                        <a:pt x="735" y="1506"/>
                        <a:pt x="735" y="1909"/>
                      </a:cubicBezTo>
                      <a:cubicBezTo>
                        <a:pt x="738" y="2974"/>
                        <a:pt x="1462" y="3928"/>
                        <a:pt x="2582" y="3926"/>
                      </a:cubicBezTo>
                      <a:cubicBezTo>
                        <a:pt x="3231" y="3924"/>
                        <a:pt x="3671" y="3538"/>
                        <a:pt x="3933" y="2968"/>
                      </a:cubicBezTo>
                      <a:cubicBezTo>
                        <a:pt x="3994" y="2992"/>
                        <a:pt x="3994" y="2992"/>
                        <a:pt x="3994" y="2992"/>
                      </a:cubicBezTo>
                      <a:lnTo>
                        <a:pt x="3525" y="422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/>
                </a:p>
              </p:txBody>
            </p:sp>
            <p:sp>
              <p:nvSpPr>
                <p:cNvPr id="95" name="Freeform 75">
                  <a:extLst>
                    <a:ext uri="{FF2B5EF4-FFF2-40B4-BE49-F238E27FC236}">
                      <a16:creationId xmlns:a16="http://schemas.microsoft.com/office/drawing/2014/main" xmlns="" id="{7E572DB9-D387-4356-9143-2617AF574B37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0177463" y="6216649"/>
                  <a:ext cx="31750" cy="88900"/>
                </a:xfrm>
                <a:custGeom>
                  <a:avLst/>
                  <a:gdLst>
                    <a:gd name="T0" fmla="*/ 881 w 1208"/>
                    <a:gd name="T1" fmla="*/ 2641 h 3299"/>
                    <a:gd name="T2" fmla="*/ 1208 w 1208"/>
                    <a:gd name="T3" fmla="*/ 3251 h 3299"/>
                    <a:gd name="T4" fmla="*/ 1208 w 1208"/>
                    <a:gd name="T5" fmla="*/ 3296 h 3299"/>
                    <a:gd name="T6" fmla="*/ 6 w 1208"/>
                    <a:gd name="T7" fmla="*/ 3299 h 3299"/>
                    <a:gd name="T8" fmla="*/ 6 w 1208"/>
                    <a:gd name="T9" fmla="*/ 3253 h 3299"/>
                    <a:gd name="T10" fmla="*/ 330 w 1208"/>
                    <a:gd name="T11" fmla="*/ 2677 h 3299"/>
                    <a:gd name="T12" fmla="*/ 326 w 1208"/>
                    <a:gd name="T13" fmla="*/ 658 h 3299"/>
                    <a:gd name="T14" fmla="*/ 0 w 1208"/>
                    <a:gd name="T15" fmla="*/ 48 h 3299"/>
                    <a:gd name="T16" fmla="*/ 0 w 1208"/>
                    <a:gd name="T17" fmla="*/ 3 h 3299"/>
                    <a:gd name="T18" fmla="*/ 1202 w 1208"/>
                    <a:gd name="T19" fmla="*/ 0 h 3299"/>
                    <a:gd name="T20" fmla="*/ 1202 w 1208"/>
                    <a:gd name="T21" fmla="*/ 45 h 3299"/>
                    <a:gd name="T22" fmla="*/ 877 w 1208"/>
                    <a:gd name="T23" fmla="*/ 627 h 3299"/>
                    <a:gd name="T24" fmla="*/ 881 w 1208"/>
                    <a:gd name="T25" fmla="*/ 2641 h 32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208" h="3299">
                      <a:moveTo>
                        <a:pt x="881" y="2641"/>
                      </a:moveTo>
                      <a:cubicBezTo>
                        <a:pt x="882" y="2916"/>
                        <a:pt x="888" y="3207"/>
                        <a:pt x="1208" y="3251"/>
                      </a:cubicBezTo>
                      <a:cubicBezTo>
                        <a:pt x="1208" y="3296"/>
                        <a:pt x="1208" y="3296"/>
                        <a:pt x="1208" y="3296"/>
                      </a:cubicBezTo>
                      <a:cubicBezTo>
                        <a:pt x="6" y="3299"/>
                        <a:pt x="6" y="3299"/>
                        <a:pt x="6" y="3299"/>
                      </a:cubicBezTo>
                      <a:cubicBezTo>
                        <a:pt x="6" y="3253"/>
                        <a:pt x="6" y="3253"/>
                        <a:pt x="6" y="3253"/>
                      </a:cubicBezTo>
                      <a:cubicBezTo>
                        <a:pt x="326" y="3213"/>
                        <a:pt x="331" y="2952"/>
                        <a:pt x="330" y="2677"/>
                      </a:cubicBezTo>
                      <a:cubicBezTo>
                        <a:pt x="326" y="658"/>
                        <a:pt x="326" y="658"/>
                        <a:pt x="326" y="658"/>
                      </a:cubicBezTo>
                      <a:cubicBezTo>
                        <a:pt x="326" y="383"/>
                        <a:pt x="320" y="92"/>
                        <a:pt x="0" y="48"/>
                      </a:cubicBezTo>
                      <a:cubicBezTo>
                        <a:pt x="0" y="3"/>
                        <a:pt x="0" y="3"/>
                        <a:pt x="0" y="3"/>
                      </a:cubicBezTo>
                      <a:cubicBezTo>
                        <a:pt x="1202" y="0"/>
                        <a:pt x="1202" y="0"/>
                        <a:pt x="1202" y="0"/>
                      </a:cubicBezTo>
                      <a:cubicBezTo>
                        <a:pt x="1202" y="45"/>
                        <a:pt x="1202" y="45"/>
                        <a:pt x="1202" y="45"/>
                      </a:cubicBezTo>
                      <a:cubicBezTo>
                        <a:pt x="881" y="95"/>
                        <a:pt x="877" y="351"/>
                        <a:pt x="877" y="627"/>
                      </a:cubicBezTo>
                      <a:lnTo>
                        <a:pt x="881" y="2641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/>
                </a:p>
              </p:txBody>
            </p:sp>
            <p:sp>
              <p:nvSpPr>
                <p:cNvPr id="96" name="Freeform 76">
                  <a:extLst>
                    <a:ext uri="{FF2B5EF4-FFF2-40B4-BE49-F238E27FC236}">
                      <a16:creationId xmlns:a16="http://schemas.microsoft.com/office/drawing/2014/main" xmlns="" id="{DB23E1FD-F97C-4A4E-B6C6-DACD4C61DA95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0210800" y="6215062"/>
                  <a:ext cx="79375" cy="90488"/>
                </a:xfrm>
                <a:custGeom>
                  <a:avLst/>
                  <a:gdLst>
                    <a:gd name="T0" fmla="*/ 1782 w 3006"/>
                    <a:gd name="T1" fmla="*/ 2712 h 3365"/>
                    <a:gd name="T2" fmla="*/ 2109 w 3006"/>
                    <a:gd name="T3" fmla="*/ 3318 h 3365"/>
                    <a:gd name="T4" fmla="*/ 2109 w 3006"/>
                    <a:gd name="T5" fmla="*/ 3363 h 3365"/>
                    <a:gd name="T6" fmla="*/ 906 w 3006"/>
                    <a:gd name="T7" fmla="*/ 3365 h 3365"/>
                    <a:gd name="T8" fmla="*/ 906 w 3006"/>
                    <a:gd name="T9" fmla="*/ 3320 h 3365"/>
                    <a:gd name="T10" fmla="*/ 1231 w 3006"/>
                    <a:gd name="T11" fmla="*/ 2744 h 3365"/>
                    <a:gd name="T12" fmla="*/ 1226 w 3006"/>
                    <a:gd name="T13" fmla="*/ 329 h 3365"/>
                    <a:gd name="T14" fmla="*/ 45 w 3006"/>
                    <a:gd name="T15" fmla="*/ 1012 h 3365"/>
                    <a:gd name="T16" fmla="*/ 0 w 3006"/>
                    <a:gd name="T17" fmla="*/ 998 h 3365"/>
                    <a:gd name="T18" fmla="*/ 243 w 3006"/>
                    <a:gd name="T19" fmla="*/ 5 h 3365"/>
                    <a:gd name="T20" fmla="*/ 539 w 3006"/>
                    <a:gd name="T21" fmla="*/ 70 h 3365"/>
                    <a:gd name="T22" fmla="*/ 2463 w 3006"/>
                    <a:gd name="T23" fmla="*/ 66 h 3365"/>
                    <a:gd name="T24" fmla="*/ 2758 w 3006"/>
                    <a:gd name="T25" fmla="*/ 0 h 3365"/>
                    <a:gd name="T26" fmla="*/ 3006 w 3006"/>
                    <a:gd name="T27" fmla="*/ 992 h 3365"/>
                    <a:gd name="T28" fmla="*/ 2961 w 3006"/>
                    <a:gd name="T29" fmla="*/ 1007 h 3365"/>
                    <a:gd name="T30" fmla="*/ 1777 w 3006"/>
                    <a:gd name="T31" fmla="*/ 328 h 3365"/>
                    <a:gd name="T32" fmla="*/ 1782 w 3006"/>
                    <a:gd name="T33" fmla="*/ 2712 h 33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3006" h="3365">
                      <a:moveTo>
                        <a:pt x="1782" y="2712"/>
                      </a:moveTo>
                      <a:cubicBezTo>
                        <a:pt x="1782" y="3018"/>
                        <a:pt x="1788" y="3308"/>
                        <a:pt x="2109" y="3318"/>
                      </a:cubicBezTo>
                      <a:cubicBezTo>
                        <a:pt x="2109" y="3363"/>
                        <a:pt x="2109" y="3363"/>
                        <a:pt x="2109" y="3363"/>
                      </a:cubicBezTo>
                      <a:cubicBezTo>
                        <a:pt x="906" y="3365"/>
                        <a:pt x="906" y="3365"/>
                        <a:pt x="906" y="3365"/>
                      </a:cubicBezTo>
                      <a:cubicBezTo>
                        <a:pt x="906" y="3320"/>
                        <a:pt x="906" y="3320"/>
                        <a:pt x="906" y="3320"/>
                      </a:cubicBezTo>
                      <a:cubicBezTo>
                        <a:pt x="1226" y="3310"/>
                        <a:pt x="1231" y="3044"/>
                        <a:pt x="1231" y="2744"/>
                      </a:cubicBezTo>
                      <a:cubicBezTo>
                        <a:pt x="1226" y="329"/>
                        <a:pt x="1226" y="329"/>
                        <a:pt x="1226" y="329"/>
                      </a:cubicBezTo>
                      <a:cubicBezTo>
                        <a:pt x="615" y="330"/>
                        <a:pt x="235" y="526"/>
                        <a:pt x="45" y="1012"/>
                      </a:cubicBezTo>
                      <a:cubicBezTo>
                        <a:pt x="0" y="998"/>
                        <a:pt x="0" y="998"/>
                        <a:pt x="0" y="998"/>
                      </a:cubicBezTo>
                      <a:cubicBezTo>
                        <a:pt x="243" y="5"/>
                        <a:pt x="243" y="5"/>
                        <a:pt x="243" y="5"/>
                      </a:cubicBezTo>
                      <a:cubicBezTo>
                        <a:pt x="309" y="90"/>
                        <a:pt x="444" y="70"/>
                        <a:pt x="539" y="70"/>
                      </a:cubicBezTo>
                      <a:cubicBezTo>
                        <a:pt x="2463" y="66"/>
                        <a:pt x="2463" y="66"/>
                        <a:pt x="2463" y="66"/>
                      </a:cubicBezTo>
                      <a:cubicBezTo>
                        <a:pt x="2558" y="66"/>
                        <a:pt x="2693" y="86"/>
                        <a:pt x="2758" y="0"/>
                      </a:cubicBezTo>
                      <a:cubicBezTo>
                        <a:pt x="3006" y="992"/>
                        <a:pt x="3006" y="992"/>
                        <a:pt x="3006" y="992"/>
                      </a:cubicBezTo>
                      <a:cubicBezTo>
                        <a:pt x="2961" y="1007"/>
                        <a:pt x="2961" y="1007"/>
                        <a:pt x="2961" y="1007"/>
                      </a:cubicBezTo>
                      <a:cubicBezTo>
                        <a:pt x="2769" y="521"/>
                        <a:pt x="2388" y="327"/>
                        <a:pt x="1777" y="328"/>
                      </a:cubicBezTo>
                      <a:lnTo>
                        <a:pt x="1782" y="27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/>
                </a:p>
              </p:txBody>
            </p:sp>
            <p:sp>
              <p:nvSpPr>
                <p:cNvPr id="97" name="Freeform 77">
                  <a:extLst>
                    <a:ext uri="{FF2B5EF4-FFF2-40B4-BE49-F238E27FC236}">
                      <a16:creationId xmlns:a16="http://schemas.microsoft.com/office/drawing/2014/main" xmlns="" id="{676D5C6B-021B-4132-A409-6290411A5BA7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0291763" y="6216649"/>
                  <a:ext cx="31750" cy="87313"/>
                </a:xfrm>
                <a:custGeom>
                  <a:avLst/>
                  <a:gdLst>
                    <a:gd name="T0" fmla="*/ 882 w 1209"/>
                    <a:gd name="T1" fmla="*/ 2640 h 3298"/>
                    <a:gd name="T2" fmla="*/ 1209 w 1209"/>
                    <a:gd name="T3" fmla="*/ 3251 h 3298"/>
                    <a:gd name="T4" fmla="*/ 1209 w 1209"/>
                    <a:gd name="T5" fmla="*/ 3296 h 3298"/>
                    <a:gd name="T6" fmla="*/ 7 w 1209"/>
                    <a:gd name="T7" fmla="*/ 3298 h 3298"/>
                    <a:gd name="T8" fmla="*/ 7 w 1209"/>
                    <a:gd name="T9" fmla="*/ 3253 h 3298"/>
                    <a:gd name="T10" fmla="*/ 331 w 1209"/>
                    <a:gd name="T11" fmla="*/ 2676 h 3298"/>
                    <a:gd name="T12" fmla="*/ 327 w 1209"/>
                    <a:gd name="T13" fmla="*/ 658 h 3298"/>
                    <a:gd name="T14" fmla="*/ 0 w 1209"/>
                    <a:gd name="T15" fmla="*/ 47 h 3298"/>
                    <a:gd name="T16" fmla="*/ 0 w 1209"/>
                    <a:gd name="T17" fmla="*/ 2 h 3298"/>
                    <a:gd name="T18" fmla="*/ 1202 w 1209"/>
                    <a:gd name="T19" fmla="*/ 0 h 3298"/>
                    <a:gd name="T20" fmla="*/ 1202 w 1209"/>
                    <a:gd name="T21" fmla="*/ 44 h 3298"/>
                    <a:gd name="T22" fmla="*/ 878 w 1209"/>
                    <a:gd name="T23" fmla="*/ 626 h 3298"/>
                    <a:gd name="T24" fmla="*/ 882 w 1209"/>
                    <a:gd name="T25" fmla="*/ 2640 h 3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209" h="3298">
                      <a:moveTo>
                        <a:pt x="882" y="2640"/>
                      </a:moveTo>
                      <a:cubicBezTo>
                        <a:pt x="883" y="2915"/>
                        <a:pt x="888" y="3206"/>
                        <a:pt x="1209" y="3251"/>
                      </a:cubicBezTo>
                      <a:cubicBezTo>
                        <a:pt x="1209" y="3296"/>
                        <a:pt x="1209" y="3296"/>
                        <a:pt x="1209" y="3296"/>
                      </a:cubicBezTo>
                      <a:cubicBezTo>
                        <a:pt x="7" y="3298"/>
                        <a:pt x="7" y="3298"/>
                        <a:pt x="7" y="3298"/>
                      </a:cubicBezTo>
                      <a:cubicBezTo>
                        <a:pt x="7" y="3253"/>
                        <a:pt x="7" y="3253"/>
                        <a:pt x="7" y="3253"/>
                      </a:cubicBezTo>
                      <a:cubicBezTo>
                        <a:pt x="327" y="3213"/>
                        <a:pt x="332" y="2951"/>
                        <a:pt x="331" y="2676"/>
                      </a:cubicBezTo>
                      <a:cubicBezTo>
                        <a:pt x="327" y="658"/>
                        <a:pt x="327" y="658"/>
                        <a:pt x="327" y="658"/>
                      </a:cubicBezTo>
                      <a:cubicBezTo>
                        <a:pt x="326" y="382"/>
                        <a:pt x="321" y="91"/>
                        <a:pt x="0" y="47"/>
                      </a:cubicBezTo>
                      <a:cubicBezTo>
                        <a:pt x="0" y="2"/>
                        <a:pt x="0" y="2"/>
                        <a:pt x="0" y="2"/>
                      </a:cubicBezTo>
                      <a:cubicBezTo>
                        <a:pt x="1202" y="0"/>
                        <a:pt x="1202" y="0"/>
                        <a:pt x="1202" y="0"/>
                      </a:cubicBezTo>
                      <a:cubicBezTo>
                        <a:pt x="1202" y="44"/>
                        <a:pt x="1202" y="44"/>
                        <a:pt x="1202" y="44"/>
                      </a:cubicBezTo>
                      <a:cubicBezTo>
                        <a:pt x="882" y="95"/>
                        <a:pt x="878" y="350"/>
                        <a:pt x="878" y="626"/>
                      </a:cubicBezTo>
                      <a:lnTo>
                        <a:pt x="882" y="264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/>
                </a:p>
              </p:txBody>
            </p:sp>
            <p:sp>
              <p:nvSpPr>
                <p:cNvPr id="98" name="Freeform 78">
                  <a:extLst>
                    <a:ext uri="{FF2B5EF4-FFF2-40B4-BE49-F238E27FC236}">
                      <a16:creationId xmlns:a16="http://schemas.microsoft.com/office/drawing/2014/main" xmlns="" id="{F68CFAC3-E6F5-4B91-BE78-7AB82B3B2CA4}"/>
                    </a:ext>
                  </a:extLst>
                </p:cNvPr>
                <p:cNvSpPr>
                  <a:spLocks noEditPoints="1"/>
                </p:cNvSpPr>
                <p:nvPr userDrawn="1"/>
              </p:nvSpPr>
              <p:spPr bwMode="auto">
                <a:xfrm>
                  <a:off x="10328275" y="6216649"/>
                  <a:ext cx="85725" cy="87313"/>
                </a:xfrm>
                <a:custGeom>
                  <a:avLst/>
                  <a:gdLst>
                    <a:gd name="T0" fmla="*/ 1295 w 3219"/>
                    <a:gd name="T1" fmla="*/ 1420 h 3302"/>
                    <a:gd name="T2" fmla="*/ 2156 w 3219"/>
                    <a:gd name="T3" fmla="*/ 728 h 3302"/>
                    <a:gd name="T4" fmla="*/ 1649 w 3219"/>
                    <a:gd name="T5" fmla="*/ 332 h 3302"/>
                    <a:gd name="T6" fmla="*/ 1294 w 3219"/>
                    <a:gd name="T7" fmla="*/ 754 h 3302"/>
                    <a:gd name="T8" fmla="*/ 1295 w 3219"/>
                    <a:gd name="T9" fmla="*/ 1420 h 3302"/>
                    <a:gd name="T10" fmla="*/ 267 w 3219"/>
                    <a:gd name="T11" fmla="*/ 630 h 3302"/>
                    <a:gd name="T12" fmla="*/ 1 w 3219"/>
                    <a:gd name="T13" fmla="*/ 130 h 3302"/>
                    <a:gd name="T14" fmla="*/ 0 w 3219"/>
                    <a:gd name="T15" fmla="*/ 5 h 3302"/>
                    <a:gd name="T16" fmla="*/ 2100 w 3219"/>
                    <a:gd name="T17" fmla="*/ 1 h 3302"/>
                    <a:gd name="T18" fmla="*/ 2826 w 3219"/>
                    <a:gd name="T19" fmla="*/ 60 h 3302"/>
                    <a:gd name="T20" fmla="*/ 3217 w 3219"/>
                    <a:gd name="T21" fmla="*/ 559 h 3302"/>
                    <a:gd name="T22" fmla="*/ 1296 w 3219"/>
                    <a:gd name="T23" fmla="*/ 1786 h 3302"/>
                    <a:gd name="T24" fmla="*/ 1298 w 3219"/>
                    <a:gd name="T25" fmla="*/ 2673 h 3302"/>
                    <a:gd name="T26" fmla="*/ 1605 w 3219"/>
                    <a:gd name="T27" fmla="*/ 3173 h 3302"/>
                    <a:gd name="T28" fmla="*/ 1605 w 3219"/>
                    <a:gd name="T29" fmla="*/ 3298 h 3302"/>
                    <a:gd name="T30" fmla="*/ 7 w 3219"/>
                    <a:gd name="T31" fmla="*/ 3302 h 3302"/>
                    <a:gd name="T32" fmla="*/ 6 w 3219"/>
                    <a:gd name="T33" fmla="*/ 3176 h 3302"/>
                    <a:gd name="T34" fmla="*/ 271 w 3219"/>
                    <a:gd name="T35" fmla="*/ 2675 h 3302"/>
                    <a:gd name="T36" fmla="*/ 267 w 3219"/>
                    <a:gd name="T37" fmla="*/ 630 h 33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3219" h="3302">
                      <a:moveTo>
                        <a:pt x="1295" y="1420"/>
                      </a:moveTo>
                      <a:cubicBezTo>
                        <a:pt x="1636" y="1344"/>
                        <a:pt x="2157" y="1138"/>
                        <a:pt x="2156" y="728"/>
                      </a:cubicBezTo>
                      <a:cubicBezTo>
                        <a:pt x="2155" y="436"/>
                        <a:pt x="1904" y="332"/>
                        <a:pt x="1649" y="332"/>
                      </a:cubicBezTo>
                      <a:cubicBezTo>
                        <a:pt x="1308" y="333"/>
                        <a:pt x="1294" y="464"/>
                        <a:pt x="1294" y="754"/>
                      </a:cubicBezTo>
                      <a:lnTo>
                        <a:pt x="1295" y="1420"/>
                      </a:lnTo>
                      <a:close/>
                      <a:moveTo>
                        <a:pt x="267" y="630"/>
                      </a:moveTo>
                      <a:cubicBezTo>
                        <a:pt x="266" y="280"/>
                        <a:pt x="206" y="125"/>
                        <a:pt x="1" y="130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2100" y="1"/>
                        <a:pt x="2100" y="1"/>
                        <a:pt x="2100" y="1"/>
                      </a:cubicBezTo>
                      <a:cubicBezTo>
                        <a:pt x="2304" y="1"/>
                        <a:pt x="2640" y="0"/>
                        <a:pt x="2826" y="60"/>
                      </a:cubicBezTo>
                      <a:cubicBezTo>
                        <a:pt x="3056" y="130"/>
                        <a:pt x="3217" y="309"/>
                        <a:pt x="3217" y="559"/>
                      </a:cubicBezTo>
                      <a:cubicBezTo>
                        <a:pt x="3219" y="1336"/>
                        <a:pt x="1882" y="1639"/>
                        <a:pt x="1296" y="1786"/>
                      </a:cubicBezTo>
                      <a:cubicBezTo>
                        <a:pt x="1298" y="2673"/>
                        <a:pt x="1298" y="2673"/>
                        <a:pt x="1298" y="2673"/>
                      </a:cubicBezTo>
                      <a:cubicBezTo>
                        <a:pt x="1299" y="3023"/>
                        <a:pt x="1399" y="3179"/>
                        <a:pt x="1605" y="3173"/>
                      </a:cubicBezTo>
                      <a:cubicBezTo>
                        <a:pt x="1605" y="3298"/>
                        <a:pt x="1605" y="3298"/>
                        <a:pt x="1605" y="3298"/>
                      </a:cubicBezTo>
                      <a:cubicBezTo>
                        <a:pt x="7" y="3302"/>
                        <a:pt x="7" y="3302"/>
                        <a:pt x="7" y="3302"/>
                      </a:cubicBezTo>
                      <a:cubicBezTo>
                        <a:pt x="6" y="3176"/>
                        <a:pt x="6" y="3176"/>
                        <a:pt x="6" y="3176"/>
                      </a:cubicBezTo>
                      <a:cubicBezTo>
                        <a:pt x="212" y="3181"/>
                        <a:pt x="271" y="3026"/>
                        <a:pt x="271" y="2675"/>
                      </a:cubicBezTo>
                      <a:lnTo>
                        <a:pt x="267" y="63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/>
                </a:p>
              </p:txBody>
            </p:sp>
            <p:sp>
              <p:nvSpPr>
                <p:cNvPr id="99" name="Freeform 79">
                  <a:extLst>
                    <a:ext uri="{FF2B5EF4-FFF2-40B4-BE49-F238E27FC236}">
                      <a16:creationId xmlns:a16="http://schemas.microsoft.com/office/drawing/2014/main" xmlns="" id="{EA730EEF-0AB8-4382-8349-08A571B69B6E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0502900" y="6216649"/>
                  <a:ext cx="125412" cy="87313"/>
                </a:xfrm>
                <a:custGeom>
                  <a:avLst/>
                  <a:gdLst>
                    <a:gd name="T0" fmla="*/ 3963 w 4739"/>
                    <a:gd name="T1" fmla="*/ 572 h 3304"/>
                    <a:gd name="T2" fmla="*/ 3998 w 4739"/>
                    <a:gd name="T3" fmla="*/ 347 h 3304"/>
                    <a:gd name="T4" fmla="*/ 3807 w 4739"/>
                    <a:gd name="T5" fmla="*/ 127 h 3304"/>
                    <a:gd name="T6" fmla="*/ 3807 w 4739"/>
                    <a:gd name="T7" fmla="*/ 1 h 3304"/>
                    <a:gd name="T8" fmla="*/ 4738 w 4739"/>
                    <a:gd name="T9" fmla="*/ 0 h 3304"/>
                    <a:gd name="T10" fmla="*/ 4739 w 4739"/>
                    <a:gd name="T11" fmla="*/ 125 h 3304"/>
                    <a:gd name="T12" fmla="*/ 4399 w 4739"/>
                    <a:gd name="T13" fmla="*/ 637 h 3304"/>
                    <a:gd name="T14" fmla="*/ 3993 w 4739"/>
                    <a:gd name="T15" fmla="*/ 2621 h 3304"/>
                    <a:gd name="T16" fmla="*/ 3938 w 4739"/>
                    <a:gd name="T17" fmla="*/ 2972 h 3304"/>
                    <a:gd name="T18" fmla="*/ 4099 w 4739"/>
                    <a:gd name="T19" fmla="*/ 3172 h 3304"/>
                    <a:gd name="T20" fmla="*/ 4099 w 4739"/>
                    <a:gd name="T21" fmla="*/ 3297 h 3304"/>
                    <a:gd name="T22" fmla="*/ 2485 w 4739"/>
                    <a:gd name="T23" fmla="*/ 3301 h 3304"/>
                    <a:gd name="T24" fmla="*/ 2485 w 4739"/>
                    <a:gd name="T25" fmla="*/ 3175 h 3304"/>
                    <a:gd name="T26" fmla="*/ 2635 w 4739"/>
                    <a:gd name="T27" fmla="*/ 3010 h 3304"/>
                    <a:gd name="T28" fmla="*/ 2600 w 4739"/>
                    <a:gd name="T29" fmla="*/ 2769 h 3304"/>
                    <a:gd name="T30" fmla="*/ 2322 w 4739"/>
                    <a:gd name="T31" fmla="*/ 1192 h 3304"/>
                    <a:gd name="T32" fmla="*/ 2049 w 4739"/>
                    <a:gd name="T33" fmla="*/ 2785 h 3304"/>
                    <a:gd name="T34" fmla="*/ 2014 w 4739"/>
                    <a:gd name="T35" fmla="*/ 3026 h 3304"/>
                    <a:gd name="T36" fmla="*/ 2140 w 4739"/>
                    <a:gd name="T37" fmla="*/ 3176 h 3304"/>
                    <a:gd name="T38" fmla="*/ 2140 w 4739"/>
                    <a:gd name="T39" fmla="*/ 3301 h 3304"/>
                    <a:gd name="T40" fmla="*/ 647 w 4739"/>
                    <a:gd name="T41" fmla="*/ 3304 h 3304"/>
                    <a:gd name="T42" fmla="*/ 647 w 4739"/>
                    <a:gd name="T43" fmla="*/ 3178 h 3304"/>
                    <a:gd name="T44" fmla="*/ 802 w 4739"/>
                    <a:gd name="T45" fmla="*/ 3013 h 3304"/>
                    <a:gd name="T46" fmla="*/ 751 w 4739"/>
                    <a:gd name="T47" fmla="*/ 2693 h 3304"/>
                    <a:gd name="T48" fmla="*/ 402 w 4739"/>
                    <a:gd name="T49" fmla="*/ 774 h 3304"/>
                    <a:gd name="T50" fmla="*/ 0 w 4739"/>
                    <a:gd name="T51" fmla="*/ 134 h 3304"/>
                    <a:gd name="T52" fmla="*/ 0 w 4739"/>
                    <a:gd name="T53" fmla="*/ 9 h 3304"/>
                    <a:gd name="T54" fmla="*/ 1653 w 4739"/>
                    <a:gd name="T55" fmla="*/ 6 h 3304"/>
                    <a:gd name="T56" fmla="*/ 1653 w 4739"/>
                    <a:gd name="T57" fmla="*/ 131 h 3304"/>
                    <a:gd name="T58" fmla="*/ 1368 w 4739"/>
                    <a:gd name="T59" fmla="*/ 452 h 3304"/>
                    <a:gd name="T60" fmla="*/ 1429 w 4739"/>
                    <a:gd name="T61" fmla="*/ 883 h 3304"/>
                    <a:gd name="T62" fmla="*/ 1738 w 4739"/>
                    <a:gd name="T63" fmla="*/ 2776 h 3304"/>
                    <a:gd name="T64" fmla="*/ 2114 w 4739"/>
                    <a:gd name="T65" fmla="*/ 561 h 3304"/>
                    <a:gd name="T66" fmla="*/ 2139 w 4739"/>
                    <a:gd name="T67" fmla="*/ 355 h 3304"/>
                    <a:gd name="T68" fmla="*/ 1919 w 4739"/>
                    <a:gd name="T69" fmla="*/ 130 h 3304"/>
                    <a:gd name="T70" fmla="*/ 1918 w 4739"/>
                    <a:gd name="T71" fmla="*/ 5 h 3304"/>
                    <a:gd name="T72" fmla="*/ 3381 w 4739"/>
                    <a:gd name="T73" fmla="*/ 2 h 3304"/>
                    <a:gd name="T74" fmla="*/ 3381 w 4739"/>
                    <a:gd name="T75" fmla="*/ 128 h 3304"/>
                    <a:gd name="T76" fmla="*/ 3171 w 4739"/>
                    <a:gd name="T77" fmla="*/ 393 h 3304"/>
                    <a:gd name="T78" fmla="*/ 3202 w 4739"/>
                    <a:gd name="T79" fmla="*/ 664 h 3304"/>
                    <a:gd name="T80" fmla="*/ 3547 w 4739"/>
                    <a:gd name="T81" fmla="*/ 2772 h 3304"/>
                    <a:gd name="T82" fmla="*/ 3963 w 4739"/>
                    <a:gd name="T83" fmla="*/ 572 h 3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4739" h="3304">
                      <a:moveTo>
                        <a:pt x="3963" y="572"/>
                      </a:moveTo>
                      <a:cubicBezTo>
                        <a:pt x="3978" y="502"/>
                        <a:pt x="3998" y="422"/>
                        <a:pt x="3998" y="347"/>
                      </a:cubicBezTo>
                      <a:cubicBezTo>
                        <a:pt x="3997" y="217"/>
                        <a:pt x="3932" y="146"/>
                        <a:pt x="3807" y="127"/>
                      </a:cubicBezTo>
                      <a:cubicBezTo>
                        <a:pt x="3807" y="1"/>
                        <a:pt x="3807" y="1"/>
                        <a:pt x="3807" y="1"/>
                      </a:cubicBezTo>
                      <a:cubicBezTo>
                        <a:pt x="4738" y="0"/>
                        <a:pt x="4738" y="0"/>
                        <a:pt x="4738" y="0"/>
                      </a:cubicBezTo>
                      <a:cubicBezTo>
                        <a:pt x="4739" y="125"/>
                        <a:pt x="4739" y="125"/>
                        <a:pt x="4739" y="125"/>
                      </a:cubicBezTo>
                      <a:cubicBezTo>
                        <a:pt x="4458" y="195"/>
                        <a:pt x="4443" y="401"/>
                        <a:pt x="4399" y="637"/>
                      </a:cubicBezTo>
                      <a:cubicBezTo>
                        <a:pt x="3993" y="2621"/>
                        <a:pt x="3993" y="2621"/>
                        <a:pt x="3993" y="2621"/>
                      </a:cubicBezTo>
                      <a:cubicBezTo>
                        <a:pt x="3972" y="2721"/>
                        <a:pt x="3938" y="2872"/>
                        <a:pt x="3938" y="2972"/>
                      </a:cubicBezTo>
                      <a:cubicBezTo>
                        <a:pt x="3938" y="3097"/>
                        <a:pt x="3978" y="3152"/>
                        <a:pt x="4099" y="3172"/>
                      </a:cubicBezTo>
                      <a:cubicBezTo>
                        <a:pt x="4099" y="3297"/>
                        <a:pt x="4099" y="3297"/>
                        <a:pt x="4099" y="3297"/>
                      </a:cubicBezTo>
                      <a:cubicBezTo>
                        <a:pt x="2485" y="3301"/>
                        <a:pt x="2485" y="3301"/>
                        <a:pt x="2485" y="3301"/>
                      </a:cubicBezTo>
                      <a:cubicBezTo>
                        <a:pt x="2485" y="3175"/>
                        <a:pt x="2485" y="3175"/>
                        <a:pt x="2485" y="3175"/>
                      </a:cubicBezTo>
                      <a:cubicBezTo>
                        <a:pt x="2581" y="3165"/>
                        <a:pt x="2635" y="3115"/>
                        <a:pt x="2635" y="3010"/>
                      </a:cubicBezTo>
                      <a:cubicBezTo>
                        <a:pt x="2635" y="2944"/>
                        <a:pt x="2610" y="2839"/>
                        <a:pt x="2600" y="2769"/>
                      </a:cubicBezTo>
                      <a:cubicBezTo>
                        <a:pt x="2322" y="1192"/>
                        <a:pt x="2322" y="1192"/>
                        <a:pt x="2322" y="1192"/>
                      </a:cubicBezTo>
                      <a:cubicBezTo>
                        <a:pt x="2049" y="2785"/>
                        <a:pt x="2049" y="2785"/>
                        <a:pt x="2049" y="2785"/>
                      </a:cubicBezTo>
                      <a:cubicBezTo>
                        <a:pt x="2039" y="2850"/>
                        <a:pt x="2014" y="2956"/>
                        <a:pt x="2014" y="3026"/>
                      </a:cubicBezTo>
                      <a:cubicBezTo>
                        <a:pt x="2014" y="3126"/>
                        <a:pt x="2050" y="3151"/>
                        <a:pt x="2140" y="3176"/>
                      </a:cubicBezTo>
                      <a:cubicBezTo>
                        <a:pt x="2140" y="3301"/>
                        <a:pt x="2140" y="3301"/>
                        <a:pt x="2140" y="3301"/>
                      </a:cubicBezTo>
                      <a:cubicBezTo>
                        <a:pt x="647" y="3304"/>
                        <a:pt x="647" y="3304"/>
                        <a:pt x="647" y="3304"/>
                      </a:cubicBezTo>
                      <a:cubicBezTo>
                        <a:pt x="647" y="3178"/>
                        <a:pt x="647" y="3178"/>
                        <a:pt x="647" y="3178"/>
                      </a:cubicBezTo>
                      <a:cubicBezTo>
                        <a:pt x="737" y="3164"/>
                        <a:pt x="803" y="3114"/>
                        <a:pt x="802" y="3013"/>
                      </a:cubicBezTo>
                      <a:cubicBezTo>
                        <a:pt x="802" y="2953"/>
                        <a:pt x="762" y="2758"/>
                        <a:pt x="751" y="2693"/>
                      </a:cubicBezTo>
                      <a:cubicBezTo>
                        <a:pt x="402" y="774"/>
                        <a:pt x="402" y="774"/>
                        <a:pt x="402" y="774"/>
                      </a:cubicBezTo>
                      <a:cubicBezTo>
                        <a:pt x="356" y="524"/>
                        <a:pt x="320" y="164"/>
                        <a:pt x="0" y="134"/>
                      </a:cubicBezTo>
                      <a:cubicBezTo>
                        <a:pt x="0" y="9"/>
                        <a:pt x="0" y="9"/>
                        <a:pt x="0" y="9"/>
                      </a:cubicBezTo>
                      <a:cubicBezTo>
                        <a:pt x="1653" y="6"/>
                        <a:pt x="1653" y="6"/>
                        <a:pt x="1653" y="6"/>
                      </a:cubicBezTo>
                      <a:cubicBezTo>
                        <a:pt x="1653" y="131"/>
                        <a:pt x="1653" y="131"/>
                        <a:pt x="1653" y="131"/>
                      </a:cubicBezTo>
                      <a:cubicBezTo>
                        <a:pt x="1457" y="146"/>
                        <a:pt x="1367" y="252"/>
                        <a:pt x="1368" y="452"/>
                      </a:cubicBezTo>
                      <a:cubicBezTo>
                        <a:pt x="1368" y="572"/>
                        <a:pt x="1408" y="757"/>
                        <a:pt x="1429" y="883"/>
                      </a:cubicBezTo>
                      <a:cubicBezTo>
                        <a:pt x="1738" y="2776"/>
                        <a:pt x="1738" y="2776"/>
                        <a:pt x="1738" y="2776"/>
                      </a:cubicBezTo>
                      <a:cubicBezTo>
                        <a:pt x="2114" y="561"/>
                        <a:pt x="2114" y="561"/>
                        <a:pt x="2114" y="561"/>
                      </a:cubicBezTo>
                      <a:cubicBezTo>
                        <a:pt x="2125" y="496"/>
                        <a:pt x="2140" y="426"/>
                        <a:pt x="2139" y="355"/>
                      </a:cubicBezTo>
                      <a:cubicBezTo>
                        <a:pt x="2139" y="210"/>
                        <a:pt x="2059" y="130"/>
                        <a:pt x="1919" y="130"/>
                      </a:cubicBezTo>
                      <a:cubicBezTo>
                        <a:pt x="1918" y="5"/>
                        <a:pt x="1918" y="5"/>
                        <a:pt x="1918" y="5"/>
                      </a:cubicBezTo>
                      <a:cubicBezTo>
                        <a:pt x="3381" y="2"/>
                        <a:pt x="3381" y="2"/>
                        <a:pt x="3381" y="2"/>
                      </a:cubicBezTo>
                      <a:cubicBezTo>
                        <a:pt x="3381" y="128"/>
                        <a:pt x="3381" y="128"/>
                        <a:pt x="3381" y="128"/>
                      </a:cubicBezTo>
                      <a:cubicBezTo>
                        <a:pt x="3221" y="158"/>
                        <a:pt x="3171" y="238"/>
                        <a:pt x="3171" y="393"/>
                      </a:cubicBezTo>
                      <a:cubicBezTo>
                        <a:pt x="3172" y="468"/>
                        <a:pt x="3191" y="588"/>
                        <a:pt x="3202" y="664"/>
                      </a:cubicBezTo>
                      <a:cubicBezTo>
                        <a:pt x="3547" y="2772"/>
                        <a:pt x="3547" y="2772"/>
                        <a:pt x="3547" y="2772"/>
                      </a:cubicBezTo>
                      <a:lnTo>
                        <a:pt x="3963" y="57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/>
                </a:p>
              </p:txBody>
            </p:sp>
            <p:sp>
              <p:nvSpPr>
                <p:cNvPr id="100" name="Freeform 80">
                  <a:extLst>
                    <a:ext uri="{FF2B5EF4-FFF2-40B4-BE49-F238E27FC236}">
                      <a16:creationId xmlns:a16="http://schemas.microsoft.com/office/drawing/2014/main" xmlns="" id="{22DFA215-7683-4867-9726-EC4A8EBD854C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0631488" y="6213474"/>
                  <a:ext cx="85725" cy="92075"/>
                </a:xfrm>
                <a:custGeom>
                  <a:avLst/>
                  <a:gdLst>
                    <a:gd name="T0" fmla="*/ 7 w 3215"/>
                    <a:gd name="T1" fmla="*/ 3382 h 3456"/>
                    <a:gd name="T2" fmla="*/ 7 w 3215"/>
                    <a:gd name="T3" fmla="*/ 3256 h 3456"/>
                    <a:gd name="T4" fmla="*/ 280 w 3215"/>
                    <a:gd name="T5" fmla="*/ 2755 h 3456"/>
                    <a:gd name="T6" fmla="*/ 276 w 3215"/>
                    <a:gd name="T7" fmla="*/ 711 h 3456"/>
                    <a:gd name="T8" fmla="*/ 0 w 3215"/>
                    <a:gd name="T9" fmla="*/ 210 h 3456"/>
                    <a:gd name="T10" fmla="*/ 0 w 3215"/>
                    <a:gd name="T11" fmla="*/ 85 h 3456"/>
                    <a:gd name="T12" fmla="*/ 2274 w 3215"/>
                    <a:gd name="T13" fmla="*/ 81 h 3456"/>
                    <a:gd name="T14" fmla="*/ 2694 w 3215"/>
                    <a:gd name="T15" fmla="*/ 0 h 3456"/>
                    <a:gd name="T16" fmla="*/ 2953 w 3215"/>
                    <a:gd name="T17" fmla="*/ 1151 h 3456"/>
                    <a:gd name="T18" fmla="*/ 2843 w 3215"/>
                    <a:gd name="T19" fmla="*/ 1187 h 3456"/>
                    <a:gd name="T20" fmla="*/ 1763 w 3215"/>
                    <a:gd name="T21" fmla="*/ 412 h 3456"/>
                    <a:gd name="T22" fmla="*/ 1304 w 3215"/>
                    <a:gd name="T23" fmla="*/ 999 h 3456"/>
                    <a:gd name="T24" fmla="*/ 1304 w 3215"/>
                    <a:gd name="T25" fmla="*/ 1160 h 3456"/>
                    <a:gd name="T26" fmla="*/ 1465 w 3215"/>
                    <a:gd name="T27" fmla="*/ 1159 h 3456"/>
                    <a:gd name="T28" fmla="*/ 2120 w 3215"/>
                    <a:gd name="T29" fmla="*/ 752 h 3456"/>
                    <a:gd name="T30" fmla="*/ 2221 w 3215"/>
                    <a:gd name="T31" fmla="*/ 737 h 3456"/>
                    <a:gd name="T32" fmla="*/ 2444 w 3215"/>
                    <a:gd name="T33" fmla="*/ 2009 h 3456"/>
                    <a:gd name="T34" fmla="*/ 2343 w 3215"/>
                    <a:gd name="T35" fmla="*/ 2019 h 3456"/>
                    <a:gd name="T36" fmla="*/ 2097 w 3215"/>
                    <a:gd name="T37" fmla="*/ 1649 h 3456"/>
                    <a:gd name="T38" fmla="*/ 1441 w 3215"/>
                    <a:gd name="T39" fmla="*/ 1490 h 3456"/>
                    <a:gd name="T40" fmla="*/ 1305 w 3215"/>
                    <a:gd name="T41" fmla="*/ 1490 h 3456"/>
                    <a:gd name="T42" fmla="*/ 1307 w 3215"/>
                    <a:gd name="T43" fmla="*/ 2577 h 3456"/>
                    <a:gd name="T44" fmla="*/ 1794 w 3215"/>
                    <a:gd name="T45" fmla="*/ 3047 h 3456"/>
                    <a:gd name="T46" fmla="*/ 3110 w 3215"/>
                    <a:gd name="T47" fmla="*/ 2113 h 3456"/>
                    <a:gd name="T48" fmla="*/ 3215 w 3215"/>
                    <a:gd name="T49" fmla="*/ 2153 h 3456"/>
                    <a:gd name="T50" fmla="*/ 2792 w 3215"/>
                    <a:gd name="T51" fmla="*/ 3456 h 3456"/>
                    <a:gd name="T52" fmla="*/ 2651 w 3215"/>
                    <a:gd name="T53" fmla="*/ 3386 h 3456"/>
                    <a:gd name="T54" fmla="*/ 2491 w 3215"/>
                    <a:gd name="T55" fmla="*/ 3377 h 3456"/>
                    <a:gd name="T56" fmla="*/ 7 w 3215"/>
                    <a:gd name="T57" fmla="*/ 3382 h 34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215" h="3456">
                      <a:moveTo>
                        <a:pt x="7" y="3382"/>
                      </a:moveTo>
                      <a:cubicBezTo>
                        <a:pt x="7" y="3256"/>
                        <a:pt x="7" y="3256"/>
                        <a:pt x="7" y="3256"/>
                      </a:cubicBezTo>
                      <a:cubicBezTo>
                        <a:pt x="212" y="3261"/>
                        <a:pt x="281" y="3105"/>
                        <a:pt x="280" y="2755"/>
                      </a:cubicBezTo>
                      <a:cubicBezTo>
                        <a:pt x="276" y="711"/>
                        <a:pt x="276" y="711"/>
                        <a:pt x="276" y="711"/>
                      </a:cubicBezTo>
                      <a:cubicBezTo>
                        <a:pt x="276" y="360"/>
                        <a:pt x="205" y="205"/>
                        <a:pt x="0" y="210"/>
                      </a:cubicBezTo>
                      <a:cubicBezTo>
                        <a:pt x="0" y="85"/>
                        <a:pt x="0" y="85"/>
                        <a:pt x="0" y="85"/>
                      </a:cubicBezTo>
                      <a:cubicBezTo>
                        <a:pt x="2274" y="81"/>
                        <a:pt x="2274" y="81"/>
                        <a:pt x="2274" y="81"/>
                      </a:cubicBezTo>
                      <a:cubicBezTo>
                        <a:pt x="2400" y="85"/>
                        <a:pt x="2600" y="100"/>
                        <a:pt x="2694" y="0"/>
                      </a:cubicBezTo>
                      <a:cubicBezTo>
                        <a:pt x="2953" y="1151"/>
                        <a:pt x="2953" y="1151"/>
                        <a:pt x="2953" y="1151"/>
                      </a:cubicBezTo>
                      <a:cubicBezTo>
                        <a:pt x="2843" y="1187"/>
                        <a:pt x="2843" y="1187"/>
                        <a:pt x="2843" y="1187"/>
                      </a:cubicBezTo>
                      <a:cubicBezTo>
                        <a:pt x="2697" y="701"/>
                        <a:pt x="2265" y="412"/>
                        <a:pt x="1763" y="412"/>
                      </a:cubicBezTo>
                      <a:cubicBezTo>
                        <a:pt x="1273" y="413"/>
                        <a:pt x="1304" y="598"/>
                        <a:pt x="1304" y="999"/>
                      </a:cubicBezTo>
                      <a:cubicBezTo>
                        <a:pt x="1304" y="1160"/>
                        <a:pt x="1304" y="1160"/>
                        <a:pt x="1304" y="1160"/>
                      </a:cubicBezTo>
                      <a:cubicBezTo>
                        <a:pt x="1465" y="1159"/>
                        <a:pt x="1465" y="1159"/>
                        <a:pt x="1465" y="1159"/>
                      </a:cubicBezTo>
                      <a:cubicBezTo>
                        <a:pt x="1795" y="1159"/>
                        <a:pt x="2126" y="1193"/>
                        <a:pt x="2120" y="752"/>
                      </a:cubicBezTo>
                      <a:cubicBezTo>
                        <a:pt x="2221" y="737"/>
                        <a:pt x="2221" y="737"/>
                        <a:pt x="2221" y="737"/>
                      </a:cubicBezTo>
                      <a:cubicBezTo>
                        <a:pt x="2444" y="2009"/>
                        <a:pt x="2444" y="2009"/>
                        <a:pt x="2444" y="2009"/>
                      </a:cubicBezTo>
                      <a:cubicBezTo>
                        <a:pt x="2343" y="2019"/>
                        <a:pt x="2343" y="2019"/>
                        <a:pt x="2343" y="2019"/>
                      </a:cubicBezTo>
                      <a:cubicBezTo>
                        <a:pt x="2288" y="1879"/>
                        <a:pt x="2207" y="1749"/>
                        <a:pt x="2097" y="1649"/>
                      </a:cubicBezTo>
                      <a:cubicBezTo>
                        <a:pt x="1901" y="1469"/>
                        <a:pt x="1691" y="1490"/>
                        <a:pt x="1441" y="1490"/>
                      </a:cubicBezTo>
                      <a:cubicBezTo>
                        <a:pt x="1305" y="1490"/>
                        <a:pt x="1305" y="1490"/>
                        <a:pt x="1305" y="1490"/>
                      </a:cubicBezTo>
                      <a:cubicBezTo>
                        <a:pt x="1307" y="2577"/>
                        <a:pt x="1307" y="2577"/>
                        <a:pt x="1307" y="2577"/>
                      </a:cubicBezTo>
                      <a:cubicBezTo>
                        <a:pt x="1308" y="2918"/>
                        <a:pt x="1399" y="3048"/>
                        <a:pt x="1794" y="3047"/>
                      </a:cubicBezTo>
                      <a:cubicBezTo>
                        <a:pt x="2436" y="3046"/>
                        <a:pt x="2845" y="2659"/>
                        <a:pt x="3110" y="2113"/>
                      </a:cubicBezTo>
                      <a:cubicBezTo>
                        <a:pt x="3215" y="2153"/>
                        <a:pt x="3215" y="2153"/>
                        <a:pt x="3215" y="2153"/>
                      </a:cubicBezTo>
                      <a:cubicBezTo>
                        <a:pt x="2792" y="3456"/>
                        <a:pt x="2792" y="3456"/>
                        <a:pt x="2792" y="3456"/>
                      </a:cubicBezTo>
                      <a:cubicBezTo>
                        <a:pt x="2752" y="3411"/>
                        <a:pt x="2707" y="3391"/>
                        <a:pt x="2651" y="3386"/>
                      </a:cubicBezTo>
                      <a:cubicBezTo>
                        <a:pt x="2602" y="3377"/>
                        <a:pt x="2546" y="3377"/>
                        <a:pt x="2491" y="3377"/>
                      </a:cubicBezTo>
                      <a:lnTo>
                        <a:pt x="7" y="338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/>
                </a:p>
              </p:txBody>
            </p:sp>
            <p:sp>
              <p:nvSpPr>
                <p:cNvPr id="101" name="Freeform 81">
                  <a:extLst>
                    <a:ext uri="{FF2B5EF4-FFF2-40B4-BE49-F238E27FC236}">
                      <a16:creationId xmlns:a16="http://schemas.microsoft.com/office/drawing/2014/main" xmlns="" id="{CB2F0D77-3B1E-4525-ABD8-271AAC21EAB9}"/>
                    </a:ext>
                  </a:extLst>
                </p:cNvPr>
                <p:cNvSpPr>
                  <a:spLocks noEditPoints="1"/>
                </p:cNvSpPr>
                <p:nvPr userDrawn="1"/>
              </p:nvSpPr>
              <p:spPr bwMode="auto">
                <a:xfrm>
                  <a:off x="10717213" y="6215062"/>
                  <a:ext cx="96837" cy="88900"/>
                </a:xfrm>
                <a:custGeom>
                  <a:avLst/>
                  <a:gdLst>
                    <a:gd name="T0" fmla="*/ 1679 w 3668"/>
                    <a:gd name="T1" fmla="*/ 332 h 3301"/>
                    <a:gd name="T2" fmla="*/ 1343 w 3668"/>
                    <a:gd name="T3" fmla="*/ 428 h 3301"/>
                    <a:gd name="T4" fmla="*/ 1298 w 3668"/>
                    <a:gd name="T5" fmla="*/ 689 h 3301"/>
                    <a:gd name="T6" fmla="*/ 1300 w 3668"/>
                    <a:gd name="T7" fmla="*/ 1430 h 3301"/>
                    <a:gd name="T8" fmla="*/ 2100 w 3668"/>
                    <a:gd name="T9" fmla="*/ 717 h 3301"/>
                    <a:gd name="T10" fmla="*/ 1679 w 3668"/>
                    <a:gd name="T11" fmla="*/ 332 h 3301"/>
                    <a:gd name="T12" fmla="*/ 1679 w 3668"/>
                    <a:gd name="T13" fmla="*/ 332 h 3301"/>
                    <a:gd name="T14" fmla="*/ 276 w 3668"/>
                    <a:gd name="T15" fmla="*/ 631 h 3301"/>
                    <a:gd name="T16" fmla="*/ 0 w 3668"/>
                    <a:gd name="T17" fmla="*/ 131 h 3301"/>
                    <a:gd name="T18" fmla="*/ 0 w 3668"/>
                    <a:gd name="T19" fmla="*/ 5 h 3301"/>
                    <a:gd name="T20" fmla="*/ 2253 w 3668"/>
                    <a:gd name="T21" fmla="*/ 0 h 3301"/>
                    <a:gd name="T22" fmla="*/ 2870 w 3668"/>
                    <a:gd name="T23" fmla="*/ 79 h 3301"/>
                    <a:gd name="T24" fmla="*/ 3162 w 3668"/>
                    <a:gd name="T25" fmla="*/ 505 h 3301"/>
                    <a:gd name="T26" fmla="*/ 2452 w 3668"/>
                    <a:gd name="T27" fmla="*/ 1368 h 3301"/>
                    <a:gd name="T28" fmla="*/ 3291 w 3668"/>
                    <a:gd name="T29" fmla="*/ 2759 h 3301"/>
                    <a:gd name="T30" fmla="*/ 3668 w 3668"/>
                    <a:gd name="T31" fmla="*/ 3169 h 3301"/>
                    <a:gd name="T32" fmla="*/ 3668 w 3668"/>
                    <a:gd name="T33" fmla="*/ 3294 h 3301"/>
                    <a:gd name="T34" fmla="*/ 1985 w 3668"/>
                    <a:gd name="T35" fmla="*/ 3297 h 3301"/>
                    <a:gd name="T36" fmla="*/ 1985 w 3668"/>
                    <a:gd name="T37" fmla="*/ 3172 h 3301"/>
                    <a:gd name="T38" fmla="*/ 2190 w 3668"/>
                    <a:gd name="T39" fmla="*/ 3006 h 3301"/>
                    <a:gd name="T40" fmla="*/ 1475 w 3668"/>
                    <a:gd name="T41" fmla="*/ 1735 h 3301"/>
                    <a:gd name="T42" fmla="*/ 1300 w 3668"/>
                    <a:gd name="T43" fmla="*/ 1796 h 3301"/>
                    <a:gd name="T44" fmla="*/ 1302 w 3668"/>
                    <a:gd name="T45" fmla="*/ 2673 h 3301"/>
                    <a:gd name="T46" fmla="*/ 1579 w 3668"/>
                    <a:gd name="T47" fmla="*/ 3173 h 3301"/>
                    <a:gd name="T48" fmla="*/ 1579 w 3668"/>
                    <a:gd name="T49" fmla="*/ 3298 h 3301"/>
                    <a:gd name="T50" fmla="*/ 6 w 3668"/>
                    <a:gd name="T51" fmla="*/ 3301 h 3301"/>
                    <a:gd name="T52" fmla="*/ 6 w 3668"/>
                    <a:gd name="T53" fmla="*/ 3176 h 3301"/>
                    <a:gd name="T54" fmla="*/ 280 w 3668"/>
                    <a:gd name="T55" fmla="*/ 2674 h 3301"/>
                    <a:gd name="T56" fmla="*/ 276 w 3668"/>
                    <a:gd name="T57" fmla="*/ 631 h 33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668" h="3301">
                      <a:moveTo>
                        <a:pt x="1679" y="332"/>
                      </a:moveTo>
                      <a:cubicBezTo>
                        <a:pt x="1578" y="332"/>
                        <a:pt x="1418" y="353"/>
                        <a:pt x="1343" y="428"/>
                      </a:cubicBezTo>
                      <a:cubicBezTo>
                        <a:pt x="1288" y="488"/>
                        <a:pt x="1298" y="613"/>
                        <a:pt x="1298" y="689"/>
                      </a:cubicBezTo>
                      <a:cubicBezTo>
                        <a:pt x="1300" y="1430"/>
                        <a:pt x="1300" y="1430"/>
                        <a:pt x="1300" y="1430"/>
                      </a:cubicBezTo>
                      <a:cubicBezTo>
                        <a:pt x="1640" y="1344"/>
                        <a:pt x="2101" y="1143"/>
                        <a:pt x="2100" y="717"/>
                      </a:cubicBezTo>
                      <a:cubicBezTo>
                        <a:pt x="2099" y="461"/>
                        <a:pt x="1929" y="332"/>
                        <a:pt x="1679" y="332"/>
                      </a:cubicBezTo>
                      <a:cubicBezTo>
                        <a:pt x="1679" y="332"/>
                        <a:pt x="1929" y="332"/>
                        <a:pt x="1679" y="332"/>
                      </a:cubicBezTo>
                      <a:moveTo>
                        <a:pt x="276" y="631"/>
                      </a:moveTo>
                      <a:cubicBezTo>
                        <a:pt x="275" y="280"/>
                        <a:pt x="205" y="125"/>
                        <a:pt x="0" y="131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2253" y="0"/>
                        <a:pt x="2253" y="0"/>
                        <a:pt x="2253" y="0"/>
                      </a:cubicBezTo>
                      <a:cubicBezTo>
                        <a:pt x="2459" y="5"/>
                        <a:pt x="2679" y="5"/>
                        <a:pt x="2870" y="79"/>
                      </a:cubicBezTo>
                      <a:cubicBezTo>
                        <a:pt x="3046" y="159"/>
                        <a:pt x="3161" y="304"/>
                        <a:pt x="3162" y="505"/>
                      </a:cubicBezTo>
                      <a:cubicBezTo>
                        <a:pt x="3162" y="920"/>
                        <a:pt x="2782" y="1197"/>
                        <a:pt x="2452" y="1368"/>
                      </a:cubicBezTo>
                      <a:cubicBezTo>
                        <a:pt x="2824" y="1723"/>
                        <a:pt x="3115" y="2223"/>
                        <a:pt x="3291" y="2759"/>
                      </a:cubicBezTo>
                      <a:cubicBezTo>
                        <a:pt x="3347" y="2934"/>
                        <a:pt x="3447" y="3169"/>
                        <a:pt x="3668" y="3169"/>
                      </a:cubicBezTo>
                      <a:cubicBezTo>
                        <a:pt x="3668" y="3294"/>
                        <a:pt x="3668" y="3294"/>
                        <a:pt x="3668" y="3294"/>
                      </a:cubicBezTo>
                      <a:cubicBezTo>
                        <a:pt x="1985" y="3297"/>
                        <a:pt x="1985" y="3297"/>
                        <a:pt x="1985" y="3297"/>
                      </a:cubicBezTo>
                      <a:cubicBezTo>
                        <a:pt x="1985" y="3172"/>
                        <a:pt x="1985" y="3172"/>
                        <a:pt x="1985" y="3172"/>
                      </a:cubicBezTo>
                      <a:cubicBezTo>
                        <a:pt x="2100" y="3167"/>
                        <a:pt x="2190" y="3142"/>
                        <a:pt x="2190" y="3006"/>
                      </a:cubicBezTo>
                      <a:cubicBezTo>
                        <a:pt x="2189" y="2701"/>
                        <a:pt x="1687" y="1981"/>
                        <a:pt x="1475" y="1735"/>
                      </a:cubicBezTo>
                      <a:cubicBezTo>
                        <a:pt x="1300" y="1796"/>
                        <a:pt x="1300" y="1796"/>
                        <a:pt x="1300" y="1796"/>
                      </a:cubicBezTo>
                      <a:cubicBezTo>
                        <a:pt x="1302" y="2673"/>
                        <a:pt x="1302" y="2673"/>
                        <a:pt x="1302" y="2673"/>
                      </a:cubicBezTo>
                      <a:cubicBezTo>
                        <a:pt x="1303" y="3024"/>
                        <a:pt x="1373" y="3178"/>
                        <a:pt x="1579" y="3173"/>
                      </a:cubicBezTo>
                      <a:cubicBezTo>
                        <a:pt x="1579" y="3298"/>
                        <a:pt x="1579" y="3298"/>
                        <a:pt x="1579" y="3298"/>
                      </a:cubicBezTo>
                      <a:cubicBezTo>
                        <a:pt x="6" y="3301"/>
                        <a:pt x="6" y="3301"/>
                        <a:pt x="6" y="3301"/>
                      </a:cubicBezTo>
                      <a:cubicBezTo>
                        <a:pt x="6" y="3176"/>
                        <a:pt x="6" y="3176"/>
                        <a:pt x="6" y="3176"/>
                      </a:cubicBezTo>
                      <a:cubicBezTo>
                        <a:pt x="211" y="3181"/>
                        <a:pt x="281" y="3025"/>
                        <a:pt x="280" y="2674"/>
                      </a:cubicBezTo>
                      <a:lnTo>
                        <a:pt x="276" y="631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767129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screen-L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9">
            <a:extLst>
              <a:ext uri="{FF2B5EF4-FFF2-40B4-BE49-F238E27FC236}">
                <a16:creationId xmlns="" xmlns:a16="http://schemas.microsoft.com/office/drawing/2014/main" id="{07835881-7499-4B17-AC04-4AC36BFBC41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0413" cy="6859588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dirty="0"/>
              <a:t>Drag and drop image, or click on the icon at the centre of the screen. Resize text box as required.</a:t>
            </a:r>
          </a:p>
        </p:txBody>
      </p:sp>
      <p:sp>
        <p:nvSpPr>
          <p:cNvPr id="8" name="Text Placeholder 11">
            <a:extLst>
              <a:ext uri="{FF2B5EF4-FFF2-40B4-BE49-F238E27FC236}">
                <a16:creationId xmlns="" xmlns:a16="http://schemas.microsoft.com/office/drawing/2014/main" id="{8B1A83EC-7AAA-45AB-B57F-C62AB4EFAF8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16712" y="1853135"/>
            <a:ext cx="5399297" cy="2573474"/>
          </a:xfrm>
        </p:spPr>
        <p:txBody>
          <a:bodyPr/>
          <a:lstStyle>
            <a:lvl1pPr marL="327254" indent="-327254">
              <a:lnSpc>
                <a:spcPct val="81000"/>
              </a:lnSpc>
              <a:spcBef>
                <a:spcPts val="0"/>
              </a:spcBef>
              <a:spcAft>
                <a:spcPts val="4772"/>
              </a:spcAft>
              <a:defRPr sz="800" b="1" spc="-34" baseline="0">
                <a:solidFill>
                  <a:schemeClr val="tx1"/>
                </a:solidFill>
              </a:defRPr>
            </a:lvl1pPr>
            <a:lvl2pPr marL="327254" indent="0">
              <a:lnSpc>
                <a:spcPct val="81000"/>
              </a:lnSpc>
              <a:spcBef>
                <a:spcPts val="0"/>
              </a:spcBef>
              <a:spcAft>
                <a:spcPts val="1364"/>
              </a:spcAft>
              <a:buNone/>
              <a:defRPr sz="1200" i="1" spc="-34" baseline="0">
                <a:solidFill>
                  <a:schemeClr val="tx1"/>
                </a:solidFill>
              </a:defRPr>
            </a:lvl2pPr>
            <a:lvl3pPr marL="736322" indent="-490882">
              <a:lnSpc>
                <a:spcPct val="81000"/>
              </a:lnSpc>
              <a:spcBef>
                <a:spcPts val="0"/>
              </a:spcBef>
              <a:spcAft>
                <a:spcPts val="1364"/>
              </a:spcAft>
              <a:buClr>
                <a:schemeClr val="bg1"/>
              </a:buClr>
              <a:buSzPct val="100000"/>
              <a:buFont typeface="Symbol" panose="05050102010706020507" pitchFamily="18" charset="2"/>
              <a:buChar char=""/>
              <a:defRPr sz="3200" spc="-34" baseline="0">
                <a:solidFill>
                  <a:schemeClr val="tx1"/>
                </a:solidFill>
              </a:defRPr>
            </a:lvl3pPr>
            <a:lvl4pPr marL="1309018" indent="-490882">
              <a:lnSpc>
                <a:spcPct val="81000"/>
              </a:lnSpc>
              <a:spcBef>
                <a:spcPts val="0"/>
              </a:spcBef>
              <a:spcAft>
                <a:spcPts val="1364"/>
              </a:spcAft>
              <a:buClr>
                <a:schemeClr val="bg1"/>
              </a:buClr>
              <a:buSzPct val="100000"/>
              <a:buFont typeface="VenusURWBol" panose="00000800000000000000" pitchFamily="50" charset="0"/>
              <a:buChar char="‒"/>
              <a:defRPr sz="3200" spc="-34" baseline="0">
                <a:solidFill>
                  <a:schemeClr val="tx1"/>
                </a:solidFill>
              </a:defRPr>
            </a:lvl4pPr>
            <a:lvl5pPr>
              <a:lnSpc>
                <a:spcPct val="81000"/>
              </a:lnSpc>
              <a:spcBef>
                <a:spcPts val="0"/>
              </a:spcBef>
              <a:spcAft>
                <a:spcPts val="1364"/>
              </a:spcAft>
              <a:defRPr sz="3200" spc="-34" baseline="0">
                <a:solidFill>
                  <a:schemeClr val="tx1"/>
                </a:solidFill>
              </a:defRPr>
            </a:lvl5pPr>
          </a:lstStyle>
          <a:p>
            <a:pPr lvl="0"/>
            <a:r>
              <a:rPr lang="en-AU" dirty="0"/>
              <a:t>“This is a break page, that could have a quote or a pull out of information on it on top of a relevant image.”</a:t>
            </a:r>
          </a:p>
          <a:p>
            <a:pPr lvl="0"/>
            <a:r>
              <a:rPr lang="en-AU" dirty="0"/>
              <a:t>Jane Smith, </a:t>
            </a:r>
            <a:r>
              <a:rPr lang="en-AU" dirty="0" err="1"/>
              <a:t>Powercor</a:t>
            </a:r>
            <a:endParaRPr lang="en-US" dirty="0"/>
          </a:p>
          <a:p>
            <a:pPr lvl="0"/>
            <a:r>
              <a:rPr lang="en-US" dirty="0"/>
              <a:t>Click to add text</a:t>
            </a:r>
          </a:p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grpSp>
        <p:nvGrpSpPr>
          <p:cNvPr id="6" name="Group 5">
            <a:extLst>
              <a:ext uri="{FF2B5EF4-FFF2-40B4-BE49-F238E27FC236}">
                <a16:creationId xmlns="" xmlns:a16="http://schemas.microsoft.com/office/drawing/2014/main" id="{CF929AA8-06B3-48F4-86A4-93D965C57EBA}"/>
              </a:ext>
            </a:extLst>
          </p:cNvPr>
          <p:cNvGrpSpPr/>
          <p:nvPr userDrawn="1"/>
        </p:nvGrpSpPr>
        <p:grpSpPr>
          <a:xfrm>
            <a:off x="10530679" y="6314593"/>
            <a:ext cx="427776" cy="449366"/>
            <a:chOff x="11049000" y="5875338"/>
            <a:chExt cx="546100" cy="547687"/>
          </a:xfrm>
        </p:grpSpPr>
        <p:sp>
          <p:nvSpPr>
            <p:cNvPr id="7" name="Freeform 37">
              <a:extLst>
                <a:ext uri="{FF2B5EF4-FFF2-40B4-BE49-F238E27FC236}">
                  <a16:creationId xmlns="" xmlns:a16="http://schemas.microsoft.com/office/drawing/2014/main" id="{2564BADF-6E8B-474B-945A-F264D8C6DF3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049000" y="5875338"/>
              <a:ext cx="546100" cy="547687"/>
            </a:xfrm>
            <a:custGeom>
              <a:avLst/>
              <a:gdLst>
                <a:gd name="T0" fmla="*/ 236 w 344"/>
                <a:gd name="T1" fmla="*/ 0 h 345"/>
                <a:gd name="T2" fmla="*/ 0 w 344"/>
                <a:gd name="T3" fmla="*/ 1 h 345"/>
                <a:gd name="T4" fmla="*/ 1 w 344"/>
                <a:gd name="T5" fmla="*/ 345 h 345"/>
                <a:gd name="T6" fmla="*/ 226 w 344"/>
                <a:gd name="T7" fmla="*/ 345 h 345"/>
                <a:gd name="T8" fmla="*/ 344 w 344"/>
                <a:gd name="T9" fmla="*/ 345 h 345"/>
                <a:gd name="T10" fmla="*/ 344 w 344"/>
                <a:gd name="T11" fmla="*/ 0 h 345"/>
                <a:gd name="T12" fmla="*/ 236 w 344"/>
                <a:gd name="T13" fmla="*/ 0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4" h="345">
                  <a:moveTo>
                    <a:pt x="236" y="0"/>
                  </a:moveTo>
                  <a:lnTo>
                    <a:pt x="0" y="1"/>
                  </a:lnTo>
                  <a:lnTo>
                    <a:pt x="1" y="345"/>
                  </a:lnTo>
                  <a:lnTo>
                    <a:pt x="226" y="345"/>
                  </a:lnTo>
                  <a:lnTo>
                    <a:pt x="344" y="345"/>
                  </a:lnTo>
                  <a:lnTo>
                    <a:pt x="344" y="0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rgbClr val="E62A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grpSp>
          <p:nvGrpSpPr>
            <p:cNvPr id="10" name="Group 9">
              <a:extLst>
                <a:ext uri="{FF2B5EF4-FFF2-40B4-BE49-F238E27FC236}">
                  <a16:creationId xmlns="" xmlns:a16="http://schemas.microsoft.com/office/drawing/2014/main" id="{D7F322E7-2C73-4703-A984-5E551A64B16C}"/>
                </a:ext>
              </a:extLst>
            </p:cNvPr>
            <p:cNvGrpSpPr/>
            <p:nvPr userDrawn="1"/>
          </p:nvGrpSpPr>
          <p:grpSpPr>
            <a:xfrm>
              <a:off x="11085513" y="5975350"/>
              <a:ext cx="477837" cy="349250"/>
              <a:chOff x="11085513" y="5975350"/>
              <a:chExt cx="477837" cy="349250"/>
            </a:xfrm>
            <a:solidFill>
              <a:schemeClr val="bg1"/>
            </a:solidFill>
          </p:grpSpPr>
          <p:sp>
            <p:nvSpPr>
              <p:cNvPr id="13" name="Freeform 38">
                <a:extLst>
                  <a:ext uri="{FF2B5EF4-FFF2-40B4-BE49-F238E27FC236}">
                    <a16:creationId xmlns="" xmlns:a16="http://schemas.microsoft.com/office/drawing/2014/main" id="{C9647DCF-00CF-49E1-9F14-ACEF4D598CE7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11085513" y="6084888"/>
                <a:ext cx="63500" cy="128587"/>
              </a:xfrm>
              <a:custGeom>
                <a:avLst/>
                <a:gdLst>
                  <a:gd name="T0" fmla="*/ 582 w 1257"/>
                  <a:gd name="T1" fmla="*/ 1440 h 2536"/>
                  <a:gd name="T2" fmla="*/ 641 w 1257"/>
                  <a:gd name="T3" fmla="*/ 1440 h 2536"/>
                  <a:gd name="T4" fmla="*/ 838 w 1257"/>
                  <a:gd name="T5" fmla="*/ 998 h 2536"/>
                  <a:gd name="T6" fmla="*/ 838 w 1257"/>
                  <a:gd name="T7" fmla="*/ 471 h 2536"/>
                  <a:gd name="T8" fmla="*/ 629 w 1257"/>
                  <a:gd name="T9" fmla="*/ 52 h 2536"/>
                  <a:gd name="T10" fmla="*/ 580 w 1257"/>
                  <a:gd name="T11" fmla="*/ 53 h 2536"/>
                  <a:gd name="T12" fmla="*/ 582 w 1257"/>
                  <a:gd name="T13" fmla="*/ 1440 h 2536"/>
                  <a:gd name="T14" fmla="*/ 2 w 1257"/>
                  <a:gd name="T15" fmla="*/ 2536 h 2536"/>
                  <a:gd name="T16" fmla="*/ 2 w 1257"/>
                  <a:gd name="T17" fmla="*/ 2490 h 2536"/>
                  <a:gd name="T18" fmla="*/ 163 w 1257"/>
                  <a:gd name="T19" fmla="*/ 2490 h 2536"/>
                  <a:gd name="T20" fmla="*/ 158 w 1257"/>
                  <a:gd name="T21" fmla="*/ 53 h 2536"/>
                  <a:gd name="T22" fmla="*/ 0 w 1257"/>
                  <a:gd name="T23" fmla="*/ 54 h 2536"/>
                  <a:gd name="T24" fmla="*/ 0 w 1257"/>
                  <a:gd name="T25" fmla="*/ 8 h 2536"/>
                  <a:gd name="T26" fmla="*/ 679 w 1257"/>
                  <a:gd name="T27" fmla="*/ 7 h 2536"/>
                  <a:gd name="T28" fmla="*/ 1256 w 1257"/>
                  <a:gd name="T29" fmla="*/ 749 h 2536"/>
                  <a:gd name="T30" fmla="*/ 787 w 1257"/>
                  <a:gd name="T31" fmla="*/ 1480 h 2536"/>
                  <a:gd name="T32" fmla="*/ 582 w 1257"/>
                  <a:gd name="T33" fmla="*/ 1504 h 2536"/>
                  <a:gd name="T34" fmla="*/ 584 w 1257"/>
                  <a:gd name="T35" fmla="*/ 2489 h 2536"/>
                  <a:gd name="T36" fmla="*/ 728 w 1257"/>
                  <a:gd name="T37" fmla="*/ 2489 h 2536"/>
                  <a:gd name="T38" fmla="*/ 728 w 1257"/>
                  <a:gd name="T39" fmla="*/ 2535 h 2536"/>
                  <a:gd name="T40" fmla="*/ 2 w 1257"/>
                  <a:gd name="T41" fmla="*/ 2536 h 25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257" h="2536">
                    <a:moveTo>
                      <a:pt x="582" y="1440"/>
                    </a:moveTo>
                    <a:cubicBezTo>
                      <a:pt x="641" y="1440"/>
                      <a:pt x="641" y="1440"/>
                      <a:pt x="641" y="1440"/>
                    </a:cubicBezTo>
                    <a:cubicBezTo>
                      <a:pt x="797" y="1434"/>
                      <a:pt x="842" y="1438"/>
                      <a:pt x="838" y="998"/>
                    </a:cubicBezTo>
                    <a:cubicBezTo>
                      <a:pt x="838" y="471"/>
                      <a:pt x="838" y="471"/>
                      <a:pt x="838" y="471"/>
                    </a:cubicBezTo>
                    <a:cubicBezTo>
                      <a:pt x="842" y="74"/>
                      <a:pt x="777" y="61"/>
                      <a:pt x="629" y="52"/>
                    </a:cubicBezTo>
                    <a:cubicBezTo>
                      <a:pt x="580" y="53"/>
                      <a:pt x="580" y="53"/>
                      <a:pt x="580" y="53"/>
                    </a:cubicBezTo>
                    <a:lnTo>
                      <a:pt x="582" y="1440"/>
                    </a:lnTo>
                    <a:close/>
                    <a:moveTo>
                      <a:pt x="2" y="2536"/>
                    </a:moveTo>
                    <a:cubicBezTo>
                      <a:pt x="2" y="2490"/>
                      <a:pt x="2" y="2490"/>
                      <a:pt x="2" y="2490"/>
                    </a:cubicBezTo>
                    <a:cubicBezTo>
                      <a:pt x="163" y="2490"/>
                      <a:pt x="163" y="2490"/>
                      <a:pt x="163" y="2490"/>
                    </a:cubicBezTo>
                    <a:cubicBezTo>
                      <a:pt x="158" y="53"/>
                      <a:pt x="158" y="53"/>
                      <a:pt x="158" y="53"/>
                    </a:cubicBezTo>
                    <a:cubicBezTo>
                      <a:pt x="0" y="54"/>
                      <a:pt x="0" y="54"/>
                      <a:pt x="0" y="54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679" y="7"/>
                      <a:pt x="679" y="7"/>
                      <a:pt x="679" y="7"/>
                    </a:cubicBezTo>
                    <a:cubicBezTo>
                      <a:pt x="1068" y="0"/>
                      <a:pt x="1256" y="397"/>
                      <a:pt x="1256" y="749"/>
                    </a:cubicBezTo>
                    <a:cubicBezTo>
                      <a:pt x="1257" y="1107"/>
                      <a:pt x="1106" y="1403"/>
                      <a:pt x="787" y="1480"/>
                    </a:cubicBezTo>
                    <a:cubicBezTo>
                      <a:pt x="582" y="1504"/>
                      <a:pt x="582" y="1504"/>
                      <a:pt x="582" y="1504"/>
                    </a:cubicBezTo>
                    <a:cubicBezTo>
                      <a:pt x="584" y="2489"/>
                      <a:pt x="584" y="2489"/>
                      <a:pt x="584" y="2489"/>
                    </a:cubicBezTo>
                    <a:cubicBezTo>
                      <a:pt x="728" y="2489"/>
                      <a:pt x="728" y="2489"/>
                      <a:pt x="728" y="2489"/>
                    </a:cubicBezTo>
                    <a:cubicBezTo>
                      <a:pt x="728" y="2535"/>
                      <a:pt x="728" y="2535"/>
                      <a:pt x="728" y="2535"/>
                    </a:cubicBezTo>
                    <a:lnTo>
                      <a:pt x="2" y="253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14" name="Freeform 39">
                <a:extLst>
                  <a:ext uri="{FF2B5EF4-FFF2-40B4-BE49-F238E27FC236}">
                    <a16:creationId xmlns="" xmlns:a16="http://schemas.microsoft.com/office/drawing/2014/main" id="{0E23A054-2810-4F07-AE88-8F0CF56F870F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11147425" y="6115050"/>
                <a:ext cx="53975" cy="100012"/>
              </a:xfrm>
              <a:custGeom>
                <a:avLst/>
                <a:gdLst>
                  <a:gd name="T0" fmla="*/ 428 w 1059"/>
                  <a:gd name="T1" fmla="*/ 1682 h 1962"/>
                  <a:gd name="T2" fmla="*/ 532 w 1059"/>
                  <a:gd name="T3" fmla="*/ 1927 h 1962"/>
                  <a:gd name="T4" fmla="*/ 646 w 1059"/>
                  <a:gd name="T5" fmla="*/ 1681 h 1962"/>
                  <a:gd name="T6" fmla="*/ 643 w 1059"/>
                  <a:gd name="T7" fmla="*/ 290 h 1962"/>
                  <a:gd name="T8" fmla="*/ 528 w 1059"/>
                  <a:gd name="T9" fmla="*/ 53 h 1962"/>
                  <a:gd name="T10" fmla="*/ 425 w 1059"/>
                  <a:gd name="T11" fmla="*/ 291 h 1962"/>
                  <a:gd name="T12" fmla="*/ 428 w 1059"/>
                  <a:gd name="T13" fmla="*/ 1682 h 1962"/>
                  <a:gd name="T14" fmla="*/ 893 w 1059"/>
                  <a:gd name="T15" fmla="*/ 233 h 1962"/>
                  <a:gd name="T16" fmla="*/ 1058 w 1059"/>
                  <a:gd name="T17" fmla="*/ 965 h 1962"/>
                  <a:gd name="T18" fmla="*/ 924 w 1059"/>
                  <a:gd name="T19" fmla="*/ 1658 h 1962"/>
                  <a:gd name="T20" fmla="*/ 534 w 1059"/>
                  <a:gd name="T21" fmla="*/ 1962 h 1962"/>
                  <a:gd name="T22" fmla="*/ 143 w 1059"/>
                  <a:gd name="T23" fmla="*/ 1666 h 1962"/>
                  <a:gd name="T24" fmla="*/ 1 w 1059"/>
                  <a:gd name="T25" fmla="*/ 967 h 1962"/>
                  <a:gd name="T26" fmla="*/ 158 w 1059"/>
                  <a:gd name="T27" fmla="*/ 246 h 1962"/>
                  <a:gd name="T28" fmla="*/ 530 w 1059"/>
                  <a:gd name="T29" fmla="*/ 0 h 1962"/>
                  <a:gd name="T30" fmla="*/ 893 w 1059"/>
                  <a:gd name="T31" fmla="*/ 233 h 19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59" h="1962">
                    <a:moveTo>
                      <a:pt x="428" y="1682"/>
                    </a:moveTo>
                    <a:cubicBezTo>
                      <a:pt x="428" y="1843"/>
                      <a:pt x="445" y="1927"/>
                      <a:pt x="532" y="1927"/>
                    </a:cubicBezTo>
                    <a:cubicBezTo>
                      <a:pt x="625" y="1926"/>
                      <a:pt x="646" y="1843"/>
                      <a:pt x="646" y="1681"/>
                    </a:cubicBezTo>
                    <a:cubicBezTo>
                      <a:pt x="643" y="290"/>
                      <a:pt x="643" y="290"/>
                      <a:pt x="643" y="290"/>
                    </a:cubicBezTo>
                    <a:cubicBezTo>
                      <a:pt x="643" y="149"/>
                      <a:pt x="607" y="53"/>
                      <a:pt x="528" y="53"/>
                    </a:cubicBezTo>
                    <a:cubicBezTo>
                      <a:pt x="448" y="54"/>
                      <a:pt x="425" y="149"/>
                      <a:pt x="425" y="291"/>
                    </a:cubicBezTo>
                    <a:lnTo>
                      <a:pt x="428" y="1682"/>
                    </a:lnTo>
                    <a:close/>
                    <a:moveTo>
                      <a:pt x="893" y="233"/>
                    </a:moveTo>
                    <a:cubicBezTo>
                      <a:pt x="993" y="399"/>
                      <a:pt x="1058" y="673"/>
                      <a:pt x="1058" y="965"/>
                    </a:cubicBezTo>
                    <a:cubicBezTo>
                      <a:pt x="1059" y="1268"/>
                      <a:pt x="1021" y="1464"/>
                      <a:pt x="924" y="1658"/>
                    </a:cubicBezTo>
                    <a:cubicBezTo>
                      <a:pt x="828" y="1853"/>
                      <a:pt x="670" y="1962"/>
                      <a:pt x="534" y="1962"/>
                    </a:cubicBezTo>
                    <a:cubicBezTo>
                      <a:pt x="398" y="1962"/>
                      <a:pt x="240" y="1860"/>
                      <a:pt x="143" y="1666"/>
                    </a:cubicBezTo>
                    <a:cubicBezTo>
                      <a:pt x="46" y="1472"/>
                      <a:pt x="1" y="1270"/>
                      <a:pt x="1" y="967"/>
                    </a:cubicBezTo>
                    <a:cubicBezTo>
                      <a:pt x="0" y="675"/>
                      <a:pt x="57" y="413"/>
                      <a:pt x="158" y="246"/>
                    </a:cubicBezTo>
                    <a:cubicBezTo>
                      <a:pt x="254" y="84"/>
                      <a:pt x="401" y="0"/>
                      <a:pt x="530" y="0"/>
                    </a:cubicBezTo>
                    <a:cubicBezTo>
                      <a:pt x="660" y="0"/>
                      <a:pt x="795" y="71"/>
                      <a:pt x="893" y="233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15" name="Freeform 40">
                <a:extLst>
                  <a:ext uri="{FF2B5EF4-FFF2-40B4-BE49-F238E27FC236}">
                    <a16:creationId xmlns="" xmlns:a16="http://schemas.microsoft.com/office/drawing/2014/main" id="{EBA15FEB-9F08-410E-944E-01F6C0EEF6E8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11452225" y="6115050"/>
                <a:ext cx="52388" cy="98425"/>
              </a:xfrm>
              <a:custGeom>
                <a:avLst/>
                <a:gdLst>
                  <a:gd name="T0" fmla="*/ 428 w 1058"/>
                  <a:gd name="T1" fmla="*/ 1681 h 1963"/>
                  <a:gd name="T2" fmla="*/ 531 w 1058"/>
                  <a:gd name="T3" fmla="*/ 1927 h 1963"/>
                  <a:gd name="T4" fmla="*/ 646 w 1058"/>
                  <a:gd name="T5" fmla="*/ 1681 h 1963"/>
                  <a:gd name="T6" fmla="*/ 643 w 1058"/>
                  <a:gd name="T7" fmla="*/ 290 h 1963"/>
                  <a:gd name="T8" fmla="*/ 527 w 1058"/>
                  <a:gd name="T9" fmla="*/ 53 h 1963"/>
                  <a:gd name="T10" fmla="*/ 425 w 1058"/>
                  <a:gd name="T11" fmla="*/ 291 h 1963"/>
                  <a:gd name="T12" fmla="*/ 428 w 1058"/>
                  <a:gd name="T13" fmla="*/ 1681 h 1963"/>
                  <a:gd name="T14" fmla="*/ 892 w 1058"/>
                  <a:gd name="T15" fmla="*/ 233 h 1963"/>
                  <a:gd name="T16" fmla="*/ 1058 w 1058"/>
                  <a:gd name="T17" fmla="*/ 965 h 1963"/>
                  <a:gd name="T18" fmla="*/ 924 w 1058"/>
                  <a:gd name="T19" fmla="*/ 1658 h 1963"/>
                  <a:gd name="T20" fmla="*/ 534 w 1058"/>
                  <a:gd name="T21" fmla="*/ 1962 h 1963"/>
                  <a:gd name="T22" fmla="*/ 143 w 1058"/>
                  <a:gd name="T23" fmla="*/ 1666 h 1963"/>
                  <a:gd name="T24" fmla="*/ 0 w 1058"/>
                  <a:gd name="T25" fmla="*/ 967 h 1963"/>
                  <a:gd name="T26" fmla="*/ 157 w 1058"/>
                  <a:gd name="T27" fmla="*/ 246 h 1963"/>
                  <a:gd name="T28" fmla="*/ 530 w 1058"/>
                  <a:gd name="T29" fmla="*/ 0 h 1963"/>
                  <a:gd name="T30" fmla="*/ 892 w 1058"/>
                  <a:gd name="T31" fmla="*/ 233 h 19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58" h="1963">
                    <a:moveTo>
                      <a:pt x="428" y="1681"/>
                    </a:moveTo>
                    <a:cubicBezTo>
                      <a:pt x="428" y="1843"/>
                      <a:pt x="444" y="1927"/>
                      <a:pt x="531" y="1927"/>
                    </a:cubicBezTo>
                    <a:cubicBezTo>
                      <a:pt x="624" y="1926"/>
                      <a:pt x="646" y="1843"/>
                      <a:pt x="646" y="1681"/>
                    </a:cubicBezTo>
                    <a:cubicBezTo>
                      <a:pt x="643" y="290"/>
                      <a:pt x="643" y="290"/>
                      <a:pt x="643" y="290"/>
                    </a:cubicBezTo>
                    <a:cubicBezTo>
                      <a:pt x="643" y="149"/>
                      <a:pt x="607" y="53"/>
                      <a:pt x="527" y="53"/>
                    </a:cubicBezTo>
                    <a:cubicBezTo>
                      <a:pt x="447" y="54"/>
                      <a:pt x="425" y="149"/>
                      <a:pt x="425" y="291"/>
                    </a:cubicBezTo>
                    <a:lnTo>
                      <a:pt x="428" y="1681"/>
                    </a:lnTo>
                    <a:close/>
                    <a:moveTo>
                      <a:pt x="892" y="233"/>
                    </a:moveTo>
                    <a:cubicBezTo>
                      <a:pt x="993" y="399"/>
                      <a:pt x="1057" y="673"/>
                      <a:pt x="1058" y="965"/>
                    </a:cubicBezTo>
                    <a:cubicBezTo>
                      <a:pt x="1058" y="1268"/>
                      <a:pt x="1020" y="1464"/>
                      <a:pt x="924" y="1658"/>
                    </a:cubicBezTo>
                    <a:cubicBezTo>
                      <a:pt x="828" y="1853"/>
                      <a:pt x="670" y="1962"/>
                      <a:pt x="534" y="1962"/>
                    </a:cubicBezTo>
                    <a:cubicBezTo>
                      <a:pt x="398" y="1963"/>
                      <a:pt x="240" y="1860"/>
                      <a:pt x="143" y="1666"/>
                    </a:cubicBezTo>
                    <a:cubicBezTo>
                      <a:pt x="46" y="1472"/>
                      <a:pt x="1" y="1271"/>
                      <a:pt x="0" y="967"/>
                    </a:cubicBezTo>
                    <a:cubicBezTo>
                      <a:pt x="0" y="675"/>
                      <a:pt x="57" y="413"/>
                      <a:pt x="157" y="246"/>
                    </a:cubicBezTo>
                    <a:cubicBezTo>
                      <a:pt x="254" y="84"/>
                      <a:pt x="401" y="0"/>
                      <a:pt x="530" y="0"/>
                    </a:cubicBezTo>
                    <a:cubicBezTo>
                      <a:pt x="659" y="0"/>
                      <a:pt x="795" y="71"/>
                      <a:pt x="892" y="233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16" name="Freeform 41">
                <a:extLst>
                  <a:ext uri="{FF2B5EF4-FFF2-40B4-BE49-F238E27FC236}">
                    <a16:creationId xmlns="" xmlns:a16="http://schemas.microsoft.com/office/drawing/2014/main" id="{4AD809B8-A8E3-4D07-9B70-5B42741B326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1395075" y="6115050"/>
                <a:ext cx="53975" cy="100012"/>
              </a:xfrm>
              <a:custGeom>
                <a:avLst/>
                <a:gdLst>
                  <a:gd name="T0" fmla="*/ 1054 w 1092"/>
                  <a:gd name="T1" fmla="*/ 1234 h 1971"/>
                  <a:gd name="T2" fmla="*/ 988 w 1092"/>
                  <a:gd name="T3" fmla="*/ 1587 h 1971"/>
                  <a:gd name="T4" fmla="*/ 605 w 1092"/>
                  <a:gd name="T5" fmla="*/ 1923 h 1971"/>
                  <a:gd name="T6" fmla="*/ 424 w 1092"/>
                  <a:gd name="T7" fmla="*/ 1687 h 1971"/>
                  <a:gd name="T8" fmla="*/ 421 w 1092"/>
                  <a:gd name="T9" fmla="*/ 296 h 1971"/>
                  <a:gd name="T10" fmla="*/ 567 w 1092"/>
                  <a:gd name="T11" fmla="*/ 35 h 1971"/>
                  <a:gd name="T12" fmla="*/ 826 w 1092"/>
                  <a:gd name="T13" fmla="*/ 266 h 1971"/>
                  <a:gd name="T14" fmla="*/ 1004 w 1092"/>
                  <a:gd name="T15" fmla="*/ 877 h 1971"/>
                  <a:gd name="T16" fmla="*/ 1027 w 1092"/>
                  <a:gd name="T17" fmla="*/ 878 h 1971"/>
                  <a:gd name="T18" fmla="*/ 1028 w 1092"/>
                  <a:gd name="T19" fmla="*/ 9 h 1971"/>
                  <a:gd name="T20" fmla="*/ 1007 w 1092"/>
                  <a:gd name="T21" fmla="*/ 10 h 1971"/>
                  <a:gd name="T22" fmla="*/ 550 w 1092"/>
                  <a:gd name="T23" fmla="*/ 5 h 1971"/>
                  <a:gd name="T24" fmla="*/ 171 w 1092"/>
                  <a:gd name="T25" fmla="*/ 252 h 1971"/>
                  <a:gd name="T26" fmla="*/ 1 w 1092"/>
                  <a:gd name="T27" fmla="*/ 972 h 1971"/>
                  <a:gd name="T28" fmla="*/ 143 w 1092"/>
                  <a:gd name="T29" fmla="*/ 1680 h 1971"/>
                  <a:gd name="T30" fmla="*/ 571 w 1092"/>
                  <a:gd name="T31" fmla="*/ 1964 h 1971"/>
                  <a:gd name="T32" fmla="*/ 1002 w 1092"/>
                  <a:gd name="T33" fmla="*/ 1662 h 1971"/>
                  <a:gd name="T34" fmla="*/ 1092 w 1092"/>
                  <a:gd name="T35" fmla="*/ 1232 h 1971"/>
                  <a:gd name="T36" fmla="*/ 1054 w 1092"/>
                  <a:gd name="T37" fmla="*/ 1234 h 19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092" h="1971">
                    <a:moveTo>
                      <a:pt x="1054" y="1234"/>
                    </a:moveTo>
                    <a:cubicBezTo>
                      <a:pt x="1054" y="1234"/>
                      <a:pt x="1060" y="1366"/>
                      <a:pt x="988" y="1587"/>
                    </a:cubicBezTo>
                    <a:cubicBezTo>
                      <a:pt x="915" y="1809"/>
                      <a:pt x="698" y="1923"/>
                      <a:pt x="605" y="1923"/>
                    </a:cubicBezTo>
                    <a:cubicBezTo>
                      <a:pt x="496" y="1923"/>
                      <a:pt x="424" y="1849"/>
                      <a:pt x="424" y="1687"/>
                    </a:cubicBezTo>
                    <a:cubicBezTo>
                      <a:pt x="421" y="296"/>
                      <a:pt x="421" y="296"/>
                      <a:pt x="421" y="296"/>
                    </a:cubicBezTo>
                    <a:cubicBezTo>
                      <a:pt x="421" y="155"/>
                      <a:pt x="456" y="35"/>
                      <a:pt x="567" y="35"/>
                    </a:cubicBezTo>
                    <a:cubicBezTo>
                      <a:pt x="647" y="35"/>
                      <a:pt x="751" y="98"/>
                      <a:pt x="826" y="266"/>
                    </a:cubicBezTo>
                    <a:cubicBezTo>
                      <a:pt x="891" y="408"/>
                      <a:pt x="1004" y="877"/>
                      <a:pt x="1004" y="877"/>
                    </a:cubicBezTo>
                    <a:cubicBezTo>
                      <a:pt x="1027" y="878"/>
                      <a:pt x="1027" y="878"/>
                      <a:pt x="1027" y="878"/>
                    </a:cubicBezTo>
                    <a:cubicBezTo>
                      <a:pt x="1028" y="9"/>
                      <a:pt x="1028" y="9"/>
                      <a:pt x="1028" y="9"/>
                    </a:cubicBezTo>
                    <a:cubicBezTo>
                      <a:pt x="1016" y="11"/>
                      <a:pt x="1015" y="10"/>
                      <a:pt x="1007" y="10"/>
                    </a:cubicBezTo>
                    <a:cubicBezTo>
                      <a:pt x="892" y="296"/>
                      <a:pt x="758" y="0"/>
                      <a:pt x="550" y="5"/>
                    </a:cubicBezTo>
                    <a:cubicBezTo>
                      <a:pt x="382" y="10"/>
                      <a:pt x="267" y="89"/>
                      <a:pt x="171" y="252"/>
                    </a:cubicBezTo>
                    <a:cubicBezTo>
                      <a:pt x="71" y="418"/>
                      <a:pt x="0" y="681"/>
                      <a:pt x="1" y="972"/>
                    </a:cubicBezTo>
                    <a:cubicBezTo>
                      <a:pt x="1" y="1276"/>
                      <a:pt x="46" y="1486"/>
                      <a:pt x="143" y="1680"/>
                    </a:cubicBezTo>
                    <a:cubicBezTo>
                      <a:pt x="241" y="1874"/>
                      <a:pt x="425" y="1971"/>
                      <a:pt x="571" y="1964"/>
                    </a:cubicBezTo>
                    <a:cubicBezTo>
                      <a:pt x="760" y="1957"/>
                      <a:pt x="914" y="1837"/>
                      <a:pt x="1002" y="1662"/>
                    </a:cubicBezTo>
                    <a:cubicBezTo>
                      <a:pt x="1065" y="1535"/>
                      <a:pt x="1083" y="1400"/>
                      <a:pt x="1092" y="1232"/>
                    </a:cubicBezTo>
                    <a:lnTo>
                      <a:pt x="1054" y="123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17" name="Freeform 42">
                <a:extLst>
                  <a:ext uri="{FF2B5EF4-FFF2-40B4-BE49-F238E27FC236}">
                    <a16:creationId xmlns="" xmlns:a16="http://schemas.microsoft.com/office/drawing/2014/main" id="{6A4BF9B1-BF4A-483F-8736-A9B9C563CF5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1199813" y="6116638"/>
                <a:ext cx="85725" cy="96837"/>
              </a:xfrm>
              <a:custGeom>
                <a:avLst/>
                <a:gdLst>
                  <a:gd name="T0" fmla="*/ 0 w 1718"/>
                  <a:gd name="T1" fmla="*/ 4 h 1909"/>
                  <a:gd name="T2" fmla="*/ 629 w 1718"/>
                  <a:gd name="T3" fmla="*/ 2 h 1909"/>
                  <a:gd name="T4" fmla="*/ 629 w 1718"/>
                  <a:gd name="T5" fmla="*/ 49 h 1909"/>
                  <a:gd name="T6" fmla="*/ 490 w 1718"/>
                  <a:gd name="T7" fmla="*/ 50 h 1909"/>
                  <a:gd name="T8" fmla="*/ 695 w 1718"/>
                  <a:gd name="T9" fmla="*/ 1223 h 1909"/>
                  <a:gd name="T10" fmla="*/ 809 w 1718"/>
                  <a:gd name="T11" fmla="*/ 523 h 1909"/>
                  <a:gd name="T12" fmla="*/ 735 w 1718"/>
                  <a:gd name="T13" fmla="*/ 49 h 1909"/>
                  <a:gd name="T14" fmla="*/ 665 w 1718"/>
                  <a:gd name="T15" fmla="*/ 49 h 1909"/>
                  <a:gd name="T16" fmla="*/ 665 w 1718"/>
                  <a:gd name="T17" fmla="*/ 2 h 1909"/>
                  <a:gd name="T18" fmla="*/ 1261 w 1718"/>
                  <a:gd name="T19" fmla="*/ 1 h 1909"/>
                  <a:gd name="T20" fmla="*/ 1261 w 1718"/>
                  <a:gd name="T21" fmla="*/ 48 h 1909"/>
                  <a:gd name="T22" fmla="*/ 1130 w 1718"/>
                  <a:gd name="T23" fmla="*/ 48 h 1909"/>
                  <a:gd name="T24" fmla="*/ 1338 w 1718"/>
                  <a:gd name="T25" fmla="*/ 1232 h 1909"/>
                  <a:gd name="T26" fmla="*/ 1464 w 1718"/>
                  <a:gd name="T27" fmla="*/ 443 h 1909"/>
                  <a:gd name="T28" fmla="*/ 1391 w 1718"/>
                  <a:gd name="T29" fmla="*/ 62 h 1909"/>
                  <a:gd name="T30" fmla="*/ 1335 w 1718"/>
                  <a:gd name="T31" fmla="*/ 48 h 1909"/>
                  <a:gd name="T32" fmla="*/ 1335 w 1718"/>
                  <a:gd name="T33" fmla="*/ 1 h 1909"/>
                  <a:gd name="T34" fmla="*/ 1718 w 1718"/>
                  <a:gd name="T35" fmla="*/ 0 h 1909"/>
                  <a:gd name="T36" fmla="*/ 1718 w 1718"/>
                  <a:gd name="T37" fmla="*/ 47 h 1909"/>
                  <a:gd name="T38" fmla="*/ 1508 w 1718"/>
                  <a:gd name="T39" fmla="*/ 495 h 1909"/>
                  <a:gd name="T40" fmla="*/ 1282 w 1718"/>
                  <a:gd name="T41" fmla="*/ 1907 h 1909"/>
                  <a:gd name="T42" fmla="*/ 1052 w 1718"/>
                  <a:gd name="T43" fmla="*/ 1908 h 1909"/>
                  <a:gd name="T44" fmla="*/ 846 w 1718"/>
                  <a:gd name="T45" fmla="*/ 667 h 1909"/>
                  <a:gd name="T46" fmla="*/ 631 w 1718"/>
                  <a:gd name="T47" fmla="*/ 1908 h 1909"/>
                  <a:gd name="T48" fmla="*/ 424 w 1718"/>
                  <a:gd name="T49" fmla="*/ 1909 h 1909"/>
                  <a:gd name="T50" fmla="*/ 102 w 1718"/>
                  <a:gd name="T51" fmla="*/ 51 h 1909"/>
                  <a:gd name="T52" fmla="*/ 0 w 1718"/>
                  <a:gd name="T53" fmla="*/ 51 h 1909"/>
                  <a:gd name="T54" fmla="*/ 0 w 1718"/>
                  <a:gd name="T55" fmla="*/ 4 h 19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718" h="1909">
                    <a:moveTo>
                      <a:pt x="0" y="4"/>
                    </a:moveTo>
                    <a:cubicBezTo>
                      <a:pt x="629" y="2"/>
                      <a:pt x="629" y="2"/>
                      <a:pt x="629" y="2"/>
                    </a:cubicBezTo>
                    <a:cubicBezTo>
                      <a:pt x="629" y="49"/>
                      <a:pt x="629" y="49"/>
                      <a:pt x="629" y="49"/>
                    </a:cubicBezTo>
                    <a:cubicBezTo>
                      <a:pt x="490" y="50"/>
                      <a:pt x="490" y="50"/>
                      <a:pt x="490" y="50"/>
                    </a:cubicBezTo>
                    <a:cubicBezTo>
                      <a:pt x="695" y="1223"/>
                      <a:pt x="695" y="1223"/>
                      <a:pt x="695" y="1223"/>
                    </a:cubicBezTo>
                    <a:cubicBezTo>
                      <a:pt x="809" y="523"/>
                      <a:pt x="809" y="523"/>
                      <a:pt x="809" y="523"/>
                    </a:cubicBezTo>
                    <a:cubicBezTo>
                      <a:pt x="735" y="49"/>
                      <a:pt x="735" y="49"/>
                      <a:pt x="735" y="49"/>
                    </a:cubicBezTo>
                    <a:cubicBezTo>
                      <a:pt x="665" y="49"/>
                      <a:pt x="665" y="49"/>
                      <a:pt x="665" y="49"/>
                    </a:cubicBezTo>
                    <a:cubicBezTo>
                      <a:pt x="665" y="2"/>
                      <a:pt x="665" y="2"/>
                      <a:pt x="665" y="2"/>
                    </a:cubicBezTo>
                    <a:cubicBezTo>
                      <a:pt x="1261" y="1"/>
                      <a:pt x="1261" y="1"/>
                      <a:pt x="1261" y="1"/>
                    </a:cubicBezTo>
                    <a:cubicBezTo>
                      <a:pt x="1261" y="48"/>
                      <a:pt x="1261" y="48"/>
                      <a:pt x="1261" y="48"/>
                    </a:cubicBezTo>
                    <a:cubicBezTo>
                      <a:pt x="1130" y="48"/>
                      <a:pt x="1130" y="48"/>
                      <a:pt x="1130" y="48"/>
                    </a:cubicBezTo>
                    <a:cubicBezTo>
                      <a:pt x="1338" y="1232"/>
                      <a:pt x="1338" y="1232"/>
                      <a:pt x="1338" y="1232"/>
                    </a:cubicBezTo>
                    <a:cubicBezTo>
                      <a:pt x="1464" y="443"/>
                      <a:pt x="1464" y="443"/>
                      <a:pt x="1464" y="443"/>
                    </a:cubicBezTo>
                    <a:cubicBezTo>
                      <a:pt x="1514" y="111"/>
                      <a:pt x="1443" y="75"/>
                      <a:pt x="1391" y="62"/>
                    </a:cubicBezTo>
                    <a:cubicBezTo>
                      <a:pt x="1335" y="48"/>
                      <a:pt x="1335" y="48"/>
                      <a:pt x="1335" y="48"/>
                    </a:cubicBezTo>
                    <a:cubicBezTo>
                      <a:pt x="1335" y="1"/>
                      <a:pt x="1335" y="1"/>
                      <a:pt x="1335" y="1"/>
                    </a:cubicBezTo>
                    <a:cubicBezTo>
                      <a:pt x="1718" y="0"/>
                      <a:pt x="1718" y="0"/>
                      <a:pt x="1718" y="0"/>
                    </a:cubicBezTo>
                    <a:cubicBezTo>
                      <a:pt x="1718" y="47"/>
                      <a:pt x="1718" y="47"/>
                      <a:pt x="1718" y="47"/>
                    </a:cubicBezTo>
                    <a:cubicBezTo>
                      <a:pt x="1620" y="48"/>
                      <a:pt x="1566" y="154"/>
                      <a:pt x="1508" y="495"/>
                    </a:cubicBezTo>
                    <a:cubicBezTo>
                      <a:pt x="1282" y="1907"/>
                      <a:pt x="1282" y="1907"/>
                      <a:pt x="1282" y="1907"/>
                    </a:cubicBezTo>
                    <a:cubicBezTo>
                      <a:pt x="1052" y="1908"/>
                      <a:pt x="1052" y="1908"/>
                      <a:pt x="1052" y="1908"/>
                    </a:cubicBezTo>
                    <a:cubicBezTo>
                      <a:pt x="846" y="667"/>
                      <a:pt x="846" y="667"/>
                      <a:pt x="846" y="667"/>
                    </a:cubicBezTo>
                    <a:cubicBezTo>
                      <a:pt x="631" y="1908"/>
                      <a:pt x="631" y="1908"/>
                      <a:pt x="631" y="1908"/>
                    </a:cubicBezTo>
                    <a:cubicBezTo>
                      <a:pt x="424" y="1909"/>
                      <a:pt x="424" y="1909"/>
                      <a:pt x="424" y="1909"/>
                    </a:cubicBezTo>
                    <a:cubicBezTo>
                      <a:pt x="102" y="51"/>
                      <a:pt x="102" y="51"/>
                      <a:pt x="102" y="51"/>
                    </a:cubicBezTo>
                    <a:cubicBezTo>
                      <a:pt x="0" y="51"/>
                      <a:pt x="0" y="51"/>
                      <a:pt x="0" y="51"/>
                    </a:cubicBezTo>
                    <a:lnTo>
                      <a:pt x="0" y="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18" name="Freeform 43">
                <a:extLst>
                  <a:ext uri="{FF2B5EF4-FFF2-40B4-BE49-F238E27FC236}">
                    <a16:creationId xmlns="" xmlns:a16="http://schemas.microsoft.com/office/drawing/2014/main" id="{72C08076-7CB8-4E41-BD2D-C665896757EF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11282363" y="6115050"/>
                <a:ext cx="55563" cy="101600"/>
              </a:xfrm>
              <a:custGeom>
                <a:avLst/>
                <a:gdLst>
                  <a:gd name="T0" fmla="*/ 646 w 1108"/>
                  <a:gd name="T1" fmla="*/ 1028 h 2005"/>
                  <a:gd name="T2" fmla="*/ 645 w 1108"/>
                  <a:gd name="T3" fmla="*/ 264 h 2005"/>
                  <a:gd name="T4" fmla="*/ 541 w 1108"/>
                  <a:gd name="T5" fmla="*/ 43 h 2005"/>
                  <a:gd name="T6" fmla="*/ 446 w 1108"/>
                  <a:gd name="T7" fmla="*/ 261 h 2005"/>
                  <a:gd name="T8" fmla="*/ 447 w 1108"/>
                  <a:gd name="T9" fmla="*/ 1028 h 2005"/>
                  <a:gd name="T10" fmla="*/ 646 w 1108"/>
                  <a:gd name="T11" fmla="*/ 1028 h 2005"/>
                  <a:gd name="T12" fmla="*/ 447 w 1108"/>
                  <a:gd name="T13" fmla="*/ 1073 h 2005"/>
                  <a:gd name="T14" fmla="*/ 448 w 1108"/>
                  <a:gd name="T15" fmla="*/ 1295 h 2005"/>
                  <a:gd name="T16" fmla="*/ 653 w 1108"/>
                  <a:gd name="T17" fmla="*/ 1935 h 2005"/>
                  <a:gd name="T18" fmla="*/ 1058 w 1108"/>
                  <a:gd name="T19" fmla="*/ 1243 h 2005"/>
                  <a:gd name="T20" fmla="*/ 1106 w 1108"/>
                  <a:gd name="T21" fmla="*/ 1243 h 2005"/>
                  <a:gd name="T22" fmla="*/ 820 w 1108"/>
                  <a:gd name="T23" fmla="*/ 1898 h 2005"/>
                  <a:gd name="T24" fmla="*/ 301 w 1108"/>
                  <a:gd name="T25" fmla="*/ 1863 h 2005"/>
                  <a:gd name="T26" fmla="*/ 1 w 1108"/>
                  <a:gd name="T27" fmla="*/ 1001 h 2005"/>
                  <a:gd name="T28" fmla="*/ 533 w 1108"/>
                  <a:gd name="T29" fmla="*/ 1 h 2005"/>
                  <a:gd name="T30" fmla="*/ 1083 w 1108"/>
                  <a:gd name="T31" fmla="*/ 1072 h 2005"/>
                  <a:gd name="T32" fmla="*/ 447 w 1108"/>
                  <a:gd name="T33" fmla="*/ 1073 h 20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108" h="2005">
                    <a:moveTo>
                      <a:pt x="646" y="1028"/>
                    </a:moveTo>
                    <a:cubicBezTo>
                      <a:pt x="645" y="264"/>
                      <a:pt x="645" y="264"/>
                      <a:pt x="645" y="264"/>
                    </a:cubicBezTo>
                    <a:cubicBezTo>
                      <a:pt x="645" y="122"/>
                      <a:pt x="632" y="42"/>
                      <a:pt x="541" y="43"/>
                    </a:cubicBezTo>
                    <a:cubicBezTo>
                      <a:pt x="463" y="43"/>
                      <a:pt x="445" y="136"/>
                      <a:pt x="446" y="261"/>
                    </a:cubicBezTo>
                    <a:cubicBezTo>
                      <a:pt x="447" y="1028"/>
                      <a:pt x="447" y="1028"/>
                      <a:pt x="447" y="1028"/>
                    </a:cubicBezTo>
                    <a:lnTo>
                      <a:pt x="646" y="1028"/>
                    </a:lnTo>
                    <a:close/>
                    <a:moveTo>
                      <a:pt x="447" y="1073"/>
                    </a:moveTo>
                    <a:cubicBezTo>
                      <a:pt x="448" y="1295"/>
                      <a:pt x="448" y="1295"/>
                      <a:pt x="448" y="1295"/>
                    </a:cubicBezTo>
                    <a:cubicBezTo>
                      <a:pt x="449" y="1721"/>
                      <a:pt x="425" y="1946"/>
                      <a:pt x="653" y="1935"/>
                    </a:cubicBezTo>
                    <a:cubicBezTo>
                      <a:pt x="814" y="1928"/>
                      <a:pt x="1086" y="1611"/>
                      <a:pt x="1058" y="1243"/>
                    </a:cubicBezTo>
                    <a:cubicBezTo>
                      <a:pt x="1106" y="1243"/>
                      <a:pt x="1106" y="1243"/>
                      <a:pt x="1106" y="1243"/>
                    </a:cubicBezTo>
                    <a:cubicBezTo>
                      <a:pt x="1108" y="1560"/>
                      <a:pt x="978" y="1805"/>
                      <a:pt x="820" y="1898"/>
                    </a:cubicBezTo>
                    <a:cubicBezTo>
                      <a:pt x="642" y="2004"/>
                      <a:pt x="472" y="2005"/>
                      <a:pt x="301" y="1863"/>
                    </a:cubicBezTo>
                    <a:cubicBezTo>
                      <a:pt x="131" y="1722"/>
                      <a:pt x="2" y="1462"/>
                      <a:pt x="1" y="1001"/>
                    </a:cubicBezTo>
                    <a:cubicBezTo>
                      <a:pt x="0" y="353"/>
                      <a:pt x="276" y="1"/>
                      <a:pt x="533" y="1"/>
                    </a:cubicBezTo>
                    <a:cubicBezTo>
                      <a:pt x="827" y="0"/>
                      <a:pt x="1085" y="355"/>
                      <a:pt x="1083" y="1072"/>
                    </a:cubicBezTo>
                    <a:lnTo>
                      <a:pt x="447" y="10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19" name="Freeform 44">
                <a:extLst>
                  <a:ext uri="{FF2B5EF4-FFF2-40B4-BE49-F238E27FC236}">
                    <a16:creationId xmlns="" xmlns:a16="http://schemas.microsoft.com/office/drawing/2014/main" id="{3C8DE274-0910-4CA6-8F9D-CC1E8CD07AF5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1339513" y="6113463"/>
                <a:ext cx="53975" cy="100012"/>
              </a:xfrm>
              <a:custGeom>
                <a:avLst/>
                <a:gdLst>
                  <a:gd name="T0" fmla="*/ 109 w 1056"/>
                  <a:gd name="T1" fmla="*/ 235 h 1965"/>
                  <a:gd name="T2" fmla="*/ 0 w 1056"/>
                  <a:gd name="T3" fmla="*/ 227 h 1965"/>
                  <a:gd name="T4" fmla="*/ 0 w 1056"/>
                  <a:gd name="T5" fmla="*/ 182 h 1965"/>
                  <a:gd name="T6" fmla="*/ 525 w 1056"/>
                  <a:gd name="T7" fmla="*/ 0 h 1965"/>
                  <a:gd name="T8" fmla="*/ 525 w 1056"/>
                  <a:gd name="T9" fmla="*/ 263 h 1965"/>
                  <a:gd name="T10" fmla="*/ 765 w 1056"/>
                  <a:gd name="T11" fmla="*/ 24 h 1965"/>
                  <a:gd name="T12" fmla="*/ 1043 w 1056"/>
                  <a:gd name="T13" fmla="*/ 440 h 1965"/>
                  <a:gd name="T14" fmla="*/ 804 w 1056"/>
                  <a:gd name="T15" fmla="*/ 774 h 1965"/>
                  <a:gd name="T16" fmla="*/ 654 w 1056"/>
                  <a:gd name="T17" fmla="*/ 389 h 1965"/>
                  <a:gd name="T18" fmla="*/ 812 w 1056"/>
                  <a:gd name="T19" fmla="*/ 234 h 1965"/>
                  <a:gd name="T20" fmla="*/ 947 w 1056"/>
                  <a:gd name="T21" fmla="*/ 291 h 1965"/>
                  <a:gd name="T22" fmla="*/ 823 w 1056"/>
                  <a:gd name="T23" fmla="*/ 74 h 1965"/>
                  <a:gd name="T24" fmla="*/ 599 w 1056"/>
                  <a:gd name="T25" fmla="*/ 233 h 1965"/>
                  <a:gd name="T26" fmla="*/ 524 w 1056"/>
                  <a:gd name="T27" fmla="*/ 481 h 1965"/>
                  <a:gd name="T28" fmla="*/ 528 w 1056"/>
                  <a:gd name="T29" fmla="*/ 1915 h 1965"/>
                  <a:gd name="T30" fmla="*/ 658 w 1056"/>
                  <a:gd name="T31" fmla="*/ 1915 h 1965"/>
                  <a:gd name="T32" fmla="*/ 658 w 1056"/>
                  <a:gd name="T33" fmla="*/ 1964 h 1965"/>
                  <a:gd name="T34" fmla="*/ 18 w 1056"/>
                  <a:gd name="T35" fmla="*/ 1965 h 1965"/>
                  <a:gd name="T36" fmla="*/ 18 w 1056"/>
                  <a:gd name="T37" fmla="*/ 1917 h 1965"/>
                  <a:gd name="T38" fmla="*/ 141 w 1056"/>
                  <a:gd name="T39" fmla="*/ 1916 h 1965"/>
                  <a:gd name="T40" fmla="*/ 137 w 1056"/>
                  <a:gd name="T41" fmla="*/ 297 h 1965"/>
                  <a:gd name="T42" fmla="*/ 109 w 1056"/>
                  <a:gd name="T43" fmla="*/ 235 h 19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056" h="1965">
                    <a:moveTo>
                      <a:pt x="109" y="235"/>
                    </a:moveTo>
                    <a:cubicBezTo>
                      <a:pt x="78" y="222"/>
                      <a:pt x="0" y="227"/>
                      <a:pt x="0" y="227"/>
                    </a:cubicBezTo>
                    <a:cubicBezTo>
                      <a:pt x="0" y="182"/>
                      <a:pt x="0" y="182"/>
                      <a:pt x="0" y="182"/>
                    </a:cubicBezTo>
                    <a:cubicBezTo>
                      <a:pt x="175" y="182"/>
                      <a:pt x="393" y="119"/>
                      <a:pt x="525" y="0"/>
                    </a:cubicBezTo>
                    <a:cubicBezTo>
                      <a:pt x="525" y="263"/>
                      <a:pt x="525" y="263"/>
                      <a:pt x="525" y="263"/>
                    </a:cubicBezTo>
                    <a:cubicBezTo>
                      <a:pt x="525" y="263"/>
                      <a:pt x="645" y="34"/>
                      <a:pt x="765" y="24"/>
                    </a:cubicBezTo>
                    <a:cubicBezTo>
                      <a:pt x="873" y="14"/>
                      <a:pt x="1056" y="67"/>
                      <a:pt x="1043" y="440"/>
                    </a:cubicBezTo>
                    <a:cubicBezTo>
                      <a:pt x="1033" y="719"/>
                      <a:pt x="928" y="786"/>
                      <a:pt x="804" y="774"/>
                    </a:cubicBezTo>
                    <a:cubicBezTo>
                      <a:pt x="693" y="762"/>
                      <a:pt x="602" y="616"/>
                      <a:pt x="654" y="389"/>
                    </a:cubicBezTo>
                    <a:cubicBezTo>
                      <a:pt x="664" y="349"/>
                      <a:pt x="712" y="237"/>
                      <a:pt x="812" y="234"/>
                    </a:cubicBezTo>
                    <a:cubicBezTo>
                      <a:pt x="866" y="232"/>
                      <a:pt x="947" y="291"/>
                      <a:pt x="947" y="291"/>
                    </a:cubicBezTo>
                    <a:cubicBezTo>
                      <a:pt x="947" y="291"/>
                      <a:pt x="939" y="85"/>
                      <a:pt x="823" y="74"/>
                    </a:cubicBezTo>
                    <a:cubicBezTo>
                      <a:pt x="726" y="65"/>
                      <a:pt x="689" y="99"/>
                      <a:pt x="599" y="233"/>
                    </a:cubicBezTo>
                    <a:cubicBezTo>
                      <a:pt x="527" y="341"/>
                      <a:pt x="524" y="481"/>
                      <a:pt x="524" y="481"/>
                    </a:cubicBezTo>
                    <a:cubicBezTo>
                      <a:pt x="528" y="1915"/>
                      <a:pt x="528" y="1915"/>
                      <a:pt x="528" y="1915"/>
                    </a:cubicBezTo>
                    <a:cubicBezTo>
                      <a:pt x="658" y="1915"/>
                      <a:pt x="658" y="1915"/>
                      <a:pt x="658" y="1915"/>
                    </a:cubicBezTo>
                    <a:cubicBezTo>
                      <a:pt x="658" y="1964"/>
                      <a:pt x="658" y="1964"/>
                      <a:pt x="658" y="1964"/>
                    </a:cubicBezTo>
                    <a:cubicBezTo>
                      <a:pt x="18" y="1965"/>
                      <a:pt x="18" y="1965"/>
                      <a:pt x="18" y="1965"/>
                    </a:cubicBezTo>
                    <a:cubicBezTo>
                      <a:pt x="18" y="1917"/>
                      <a:pt x="18" y="1917"/>
                      <a:pt x="18" y="1917"/>
                    </a:cubicBezTo>
                    <a:cubicBezTo>
                      <a:pt x="141" y="1916"/>
                      <a:pt x="141" y="1916"/>
                      <a:pt x="141" y="1916"/>
                    </a:cubicBezTo>
                    <a:cubicBezTo>
                      <a:pt x="137" y="297"/>
                      <a:pt x="137" y="297"/>
                      <a:pt x="137" y="297"/>
                    </a:cubicBezTo>
                    <a:cubicBezTo>
                      <a:pt x="137" y="297"/>
                      <a:pt x="140" y="248"/>
                      <a:pt x="109" y="235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20" name="Freeform 45">
                <a:extLst>
                  <a:ext uri="{FF2B5EF4-FFF2-40B4-BE49-F238E27FC236}">
                    <a16:creationId xmlns="" xmlns:a16="http://schemas.microsoft.com/office/drawing/2014/main" id="{09BD6844-9200-4110-B058-2D251F3A5BD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1509375" y="6113463"/>
                <a:ext cx="53975" cy="100012"/>
              </a:xfrm>
              <a:custGeom>
                <a:avLst/>
                <a:gdLst>
                  <a:gd name="T0" fmla="*/ 109 w 1056"/>
                  <a:gd name="T1" fmla="*/ 234 h 1965"/>
                  <a:gd name="T2" fmla="*/ 0 w 1056"/>
                  <a:gd name="T3" fmla="*/ 226 h 1965"/>
                  <a:gd name="T4" fmla="*/ 0 w 1056"/>
                  <a:gd name="T5" fmla="*/ 181 h 1965"/>
                  <a:gd name="T6" fmla="*/ 525 w 1056"/>
                  <a:gd name="T7" fmla="*/ 0 h 1965"/>
                  <a:gd name="T8" fmla="*/ 525 w 1056"/>
                  <a:gd name="T9" fmla="*/ 262 h 1965"/>
                  <a:gd name="T10" fmla="*/ 765 w 1056"/>
                  <a:gd name="T11" fmla="*/ 23 h 1965"/>
                  <a:gd name="T12" fmla="*/ 1043 w 1056"/>
                  <a:gd name="T13" fmla="*/ 439 h 1965"/>
                  <a:gd name="T14" fmla="*/ 804 w 1056"/>
                  <a:gd name="T15" fmla="*/ 773 h 1965"/>
                  <a:gd name="T16" fmla="*/ 654 w 1056"/>
                  <a:gd name="T17" fmla="*/ 389 h 1965"/>
                  <a:gd name="T18" fmla="*/ 811 w 1056"/>
                  <a:gd name="T19" fmla="*/ 233 h 1965"/>
                  <a:gd name="T20" fmla="*/ 947 w 1056"/>
                  <a:gd name="T21" fmla="*/ 291 h 1965"/>
                  <a:gd name="T22" fmla="*/ 823 w 1056"/>
                  <a:gd name="T23" fmla="*/ 73 h 1965"/>
                  <a:gd name="T24" fmla="*/ 599 w 1056"/>
                  <a:gd name="T25" fmla="*/ 232 h 1965"/>
                  <a:gd name="T26" fmla="*/ 524 w 1056"/>
                  <a:gd name="T27" fmla="*/ 481 h 1965"/>
                  <a:gd name="T28" fmla="*/ 528 w 1056"/>
                  <a:gd name="T29" fmla="*/ 1915 h 1965"/>
                  <a:gd name="T30" fmla="*/ 657 w 1056"/>
                  <a:gd name="T31" fmla="*/ 1914 h 1965"/>
                  <a:gd name="T32" fmla="*/ 658 w 1056"/>
                  <a:gd name="T33" fmla="*/ 1963 h 1965"/>
                  <a:gd name="T34" fmla="*/ 17 w 1056"/>
                  <a:gd name="T35" fmla="*/ 1965 h 1965"/>
                  <a:gd name="T36" fmla="*/ 17 w 1056"/>
                  <a:gd name="T37" fmla="*/ 1916 h 1965"/>
                  <a:gd name="T38" fmla="*/ 140 w 1056"/>
                  <a:gd name="T39" fmla="*/ 1915 h 1965"/>
                  <a:gd name="T40" fmla="*/ 137 w 1056"/>
                  <a:gd name="T41" fmla="*/ 296 h 1965"/>
                  <a:gd name="T42" fmla="*/ 109 w 1056"/>
                  <a:gd name="T43" fmla="*/ 234 h 19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056" h="1965">
                    <a:moveTo>
                      <a:pt x="109" y="234"/>
                    </a:moveTo>
                    <a:cubicBezTo>
                      <a:pt x="78" y="221"/>
                      <a:pt x="0" y="226"/>
                      <a:pt x="0" y="226"/>
                    </a:cubicBezTo>
                    <a:cubicBezTo>
                      <a:pt x="0" y="181"/>
                      <a:pt x="0" y="181"/>
                      <a:pt x="0" y="181"/>
                    </a:cubicBezTo>
                    <a:cubicBezTo>
                      <a:pt x="175" y="181"/>
                      <a:pt x="392" y="118"/>
                      <a:pt x="525" y="0"/>
                    </a:cubicBezTo>
                    <a:cubicBezTo>
                      <a:pt x="525" y="262"/>
                      <a:pt x="525" y="262"/>
                      <a:pt x="525" y="262"/>
                    </a:cubicBezTo>
                    <a:cubicBezTo>
                      <a:pt x="525" y="262"/>
                      <a:pt x="645" y="33"/>
                      <a:pt x="765" y="23"/>
                    </a:cubicBezTo>
                    <a:cubicBezTo>
                      <a:pt x="872" y="14"/>
                      <a:pt x="1056" y="66"/>
                      <a:pt x="1043" y="439"/>
                    </a:cubicBezTo>
                    <a:cubicBezTo>
                      <a:pt x="1033" y="718"/>
                      <a:pt x="928" y="786"/>
                      <a:pt x="804" y="773"/>
                    </a:cubicBezTo>
                    <a:cubicBezTo>
                      <a:pt x="692" y="761"/>
                      <a:pt x="602" y="615"/>
                      <a:pt x="654" y="389"/>
                    </a:cubicBezTo>
                    <a:cubicBezTo>
                      <a:pt x="663" y="348"/>
                      <a:pt x="712" y="236"/>
                      <a:pt x="811" y="233"/>
                    </a:cubicBezTo>
                    <a:cubicBezTo>
                      <a:pt x="866" y="231"/>
                      <a:pt x="947" y="291"/>
                      <a:pt x="947" y="291"/>
                    </a:cubicBezTo>
                    <a:cubicBezTo>
                      <a:pt x="947" y="291"/>
                      <a:pt x="939" y="84"/>
                      <a:pt x="823" y="73"/>
                    </a:cubicBezTo>
                    <a:cubicBezTo>
                      <a:pt x="726" y="64"/>
                      <a:pt x="689" y="98"/>
                      <a:pt x="599" y="232"/>
                    </a:cubicBezTo>
                    <a:cubicBezTo>
                      <a:pt x="526" y="341"/>
                      <a:pt x="524" y="481"/>
                      <a:pt x="524" y="481"/>
                    </a:cubicBezTo>
                    <a:cubicBezTo>
                      <a:pt x="528" y="1915"/>
                      <a:pt x="528" y="1915"/>
                      <a:pt x="528" y="1915"/>
                    </a:cubicBezTo>
                    <a:cubicBezTo>
                      <a:pt x="657" y="1914"/>
                      <a:pt x="657" y="1914"/>
                      <a:pt x="657" y="1914"/>
                    </a:cubicBezTo>
                    <a:cubicBezTo>
                      <a:pt x="658" y="1963"/>
                      <a:pt x="658" y="1963"/>
                      <a:pt x="658" y="1963"/>
                    </a:cubicBezTo>
                    <a:cubicBezTo>
                      <a:pt x="17" y="1965"/>
                      <a:pt x="17" y="1965"/>
                      <a:pt x="17" y="1965"/>
                    </a:cubicBezTo>
                    <a:cubicBezTo>
                      <a:pt x="17" y="1916"/>
                      <a:pt x="17" y="1916"/>
                      <a:pt x="17" y="1916"/>
                    </a:cubicBezTo>
                    <a:cubicBezTo>
                      <a:pt x="140" y="1915"/>
                      <a:pt x="140" y="1915"/>
                      <a:pt x="140" y="1915"/>
                    </a:cubicBezTo>
                    <a:cubicBezTo>
                      <a:pt x="137" y="296"/>
                      <a:pt x="137" y="296"/>
                      <a:pt x="137" y="296"/>
                    </a:cubicBezTo>
                    <a:cubicBezTo>
                      <a:pt x="137" y="296"/>
                      <a:pt x="140" y="248"/>
                      <a:pt x="109" y="234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21" name="Freeform 46">
                <a:extLst>
                  <a:ext uri="{FF2B5EF4-FFF2-40B4-BE49-F238E27FC236}">
                    <a16:creationId xmlns="" xmlns:a16="http://schemas.microsoft.com/office/drawing/2014/main" id="{19D9BF5A-8FAC-4EAE-AF6D-2220BB4029A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1345863" y="6080125"/>
                <a:ext cx="61913" cy="4762"/>
              </a:xfrm>
              <a:custGeom>
                <a:avLst/>
                <a:gdLst>
                  <a:gd name="T0" fmla="*/ 39 w 39"/>
                  <a:gd name="T1" fmla="*/ 0 h 3"/>
                  <a:gd name="T2" fmla="*/ 0 w 39"/>
                  <a:gd name="T3" fmla="*/ 0 h 3"/>
                  <a:gd name="T4" fmla="*/ 1 w 39"/>
                  <a:gd name="T5" fmla="*/ 3 h 3"/>
                  <a:gd name="T6" fmla="*/ 39 w 39"/>
                  <a:gd name="T7" fmla="*/ 3 h 3"/>
                  <a:gd name="T8" fmla="*/ 39 w 39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">
                    <a:moveTo>
                      <a:pt x="39" y="0"/>
                    </a:moveTo>
                    <a:lnTo>
                      <a:pt x="0" y="0"/>
                    </a:lnTo>
                    <a:lnTo>
                      <a:pt x="1" y="3"/>
                    </a:lnTo>
                    <a:lnTo>
                      <a:pt x="39" y="3"/>
                    </a:lnTo>
                    <a:lnTo>
                      <a:pt x="39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22" name="Freeform 47">
                <a:extLst>
                  <a:ext uri="{FF2B5EF4-FFF2-40B4-BE49-F238E27FC236}">
                    <a16:creationId xmlns="" xmlns:a16="http://schemas.microsoft.com/office/drawing/2014/main" id="{DF446468-DA18-44A8-A5B9-BB4C758C91B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1350625" y="6048375"/>
                <a:ext cx="60325" cy="22225"/>
              </a:xfrm>
              <a:custGeom>
                <a:avLst/>
                <a:gdLst>
                  <a:gd name="T0" fmla="*/ 37 w 38"/>
                  <a:gd name="T1" fmla="*/ 14 h 14"/>
                  <a:gd name="T2" fmla="*/ 38 w 38"/>
                  <a:gd name="T3" fmla="*/ 11 h 14"/>
                  <a:gd name="T4" fmla="*/ 1 w 38"/>
                  <a:gd name="T5" fmla="*/ 0 h 14"/>
                  <a:gd name="T6" fmla="*/ 0 w 38"/>
                  <a:gd name="T7" fmla="*/ 2 h 14"/>
                  <a:gd name="T8" fmla="*/ 37 w 38"/>
                  <a:gd name="T9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14">
                    <a:moveTo>
                      <a:pt x="37" y="14"/>
                    </a:moveTo>
                    <a:lnTo>
                      <a:pt x="38" y="11"/>
                    </a:lnTo>
                    <a:lnTo>
                      <a:pt x="1" y="0"/>
                    </a:lnTo>
                    <a:lnTo>
                      <a:pt x="0" y="2"/>
                    </a:lnTo>
                    <a:lnTo>
                      <a:pt x="37" y="1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23" name="Freeform 48">
                <a:extLst>
                  <a:ext uri="{FF2B5EF4-FFF2-40B4-BE49-F238E27FC236}">
                    <a16:creationId xmlns="" xmlns:a16="http://schemas.microsoft.com/office/drawing/2014/main" id="{24358C46-8A91-41D0-970D-9D96FC7A933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1364913" y="6018213"/>
                <a:ext cx="52388" cy="39687"/>
              </a:xfrm>
              <a:custGeom>
                <a:avLst/>
                <a:gdLst>
                  <a:gd name="T0" fmla="*/ 32 w 33"/>
                  <a:gd name="T1" fmla="*/ 25 h 25"/>
                  <a:gd name="T2" fmla="*/ 33 w 33"/>
                  <a:gd name="T3" fmla="*/ 23 h 25"/>
                  <a:gd name="T4" fmla="*/ 2 w 33"/>
                  <a:gd name="T5" fmla="*/ 0 h 25"/>
                  <a:gd name="T6" fmla="*/ 0 w 33"/>
                  <a:gd name="T7" fmla="*/ 2 h 25"/>
                  <a:gd name="T8" fmla="*/ 32 w 33"/>
                  <a:gd name="T9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5">
                    <a:moveTo>
                      <a:pt x="32" y="25"/>
                    </a:moveTo>
                    <a:lnTo>
                      <a:pt x="33" y="23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32" y="2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24" name="Freeform 49">
                <a:extLst>
                  <a:ext uri="{FF2B5EF4-FFF2-40B4-BE49-F238E27FC236}">
                    <a16:creationId xmlns="" xmlns:a16="http://schemas.microsoft.com/office/drawing/2014/main" id="{BA2C0DEE-F87A-4681-B6A6-F828459DDC1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1388725" y="5994400"/>
                <a:ext cx="39688" cy="52387"/>
              </a:xfrm>
              <a:custGeom>
                <a:avLst/>
                <a:gdLst>
                  <a:gd name="T0" fmla="*/ 23 w 25"/>
                  <a:gd name="T1" fmla="*/ 33 h 33"/>
                  <a:gd name="T2" fmla="*/ 25 w 25"/>
                  <a:gd name="T3" fmla="*/ 32 h 33"/>
                  <a:gd name="T4" fmla="*/ 2 w 25"/>
                  <a:gd name="T5" fmla="*/ 0 h 33"/>
                  <a:gd name="T6" fmla="*/ 0 w 25"/>
                  <a:gd name="T7" fmla="*/ 2 h 33"/>
                  <a:gd name="T8" fmla="*/ 23 w 25"/>
                  <a:gd name="T9" fmla="*/ 33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33">
                    <a:moveTo>
                      <a:pt x="23" y="33"/>
                    </a:moveTo>
                    <a:lnTo>
                      <a:pt x="25" y="32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23" y="3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25" name="Freeform 50">
                <a:extLst>
                  <a:ext uri="{FF2B5EF4-FFF2-40B4-BE49-F238E27FC236}">
                    <a16:creationId xmlns="" xmlns:a16="http://schemas.microsoft.com/office/drawing/2014/main" id="{0B00E90C-EBF9-484E-BE31-2DEA309E136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1417300" y="5980113"/>
                <a:ext cx="23813" cy="60325"/>
              </a:xfrm>
              <a:custGeom>
                <a:avLst/>
                <a:gdLst>
                  <a:gd name="T0" fmla="*/ 12 w 15"/>
                  <a:gd name="T1" fmla="*/ 38 h 38"/>
                  <a:gd name="T2" fmla="*/ 15 w 15"/>
                  <a:gd name="T3" fmla="*/ 37 h 38"/>
                  <a:gd name="T4" fmla="*/ 3 w 15"/>
                  <a:gd name="T5" fmla="*/ 0 h 38"/>
                  <a:gd name="T6" fmla="*/ 0 w 15"/>
                  <a:gd name="T7" fmla="*/ 1 h 38"/>
                  <a:gd name="T8" fmla="*/ 12 w 15"/>
                  <a:gd name="T9" fmla="*/ 38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38">
                    <a:moveTo>
                      <a:pt x="12" y="38"/>
                    </a:moveTo>
                    <a:lnTo>
                      <a:pt x="15" y="37"/>
                    </a:lnTo>
                    <a:lnTo>
                      <a:pt x="3" y="0"/>
                    </a:lnTo>
                    <a:lnTo>
                      <a:pt x="0" y="1"/>
                    </a:lnTo>
                    <a:lnTo>
                      <a:pt x="12" y="3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26" name="Rectangle 51">
                <a:extLst>
                  <a:ext uri="{FF2B5EF4-FFF2-40B4-BE49-F238E27FC236}">
                    <a16:creationId xmlns="" xmlns:a16="http://schemas.microsoft.com/office/drawing/2014/main" id="{80F149AC-D640-4D4A-BCA7-B668B117AB1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1450638" y="5975350"/>
                <a:ext cx="4763" cy="6191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27" name="Freeform 52">
                <a:extLst>
                  <a:ext uri="{FF2B5EF4-FFF2-40B4-BE49-F238E27FC236}">
                    <a16:creationId xmlns="" xmlns:a16="http://schemas.microsoft.com/office/drawing/2014/main" id="{5F3078C5-66D7-4019-9701-30746FBDD64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1464925" y="5980113"/>
                <a:ext cx="23813" cy="60325"/>
              </a:xfrm>
              <a:custGeom>
                <a:avLst/>
                <a:gdLst>
                  <a:gd name="T0" fmla="*/ 0 w 15"/>
                  <a:gd name="T1" fmla="*/ 37 h 38"/>
                  <a:gd name="T2" fmla="*/ 3 w 15"/>
                  <a:gd name="T3" fmla="*/ 38 h 38"/>
                  <a:gd name="T4" fmla="*/ 15 w 15"/>
                  <a:gd name="T5" fmla="*/ 1 h 38"/>
                  <a:gd name="T6" fmla="*/ 12 w 15"/>
                  <a:gd name="T7" fmla="*/ 0 h 38"/>
                  <a:gd name="T8" fmla="*/ 0 w 15"/>
                  <a:gd name="T9" fmla="*/ 37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38">
                    <a:moveTo>
                      <a:pt x="0" y="37"/>
                    </a:moveTo>
                    <a:lnTo>
                      <a:pt x="3" y="38"/>
                    </a:lnTo>
                    <a:lnTo>
                      <a:pt x="15" y="1"/>
                    </a:lnTo>
                    <a:lnTo>
                      <a:pt x="12" y="0"/>
                    </a:lnTo>
                    <a:lnTo>
                      <a:pt x="0" y="3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28" name="Freeform 53">
                <a:extLst>
                  <a:ext uri="{FF2B5EF4-FFF2-40B4-BE49-F238E27FC236}">
                    <a16:creationId xmlns="" xmlns:a16="http://schemas.microsoft.com/office/drawing/2014/main" id="{13259267-F7BE-4CA5-AEF4-0B39E703D01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1477625" y="5994400"/>
                <a:ext cx="39688" cy="52387"/>
              </a:xfrm>
              <a:custGeom>
                <a:avLst/>
                <a:gdLst>
                  <a:gd name="T0" fmla="*/ 0 w 25"/>
                  <a:gd name="T1" fmla="*/ 32 h 33"/>
                  <a:gd name="T2" fmla="*/ 3 w 25"/>
                  <a:gd name="T3" fmla="*/ 33 h 33"/>
                  <a:gd name="T4" fmla="*/ 25 w 25"/>
                  <a:gd name="T5" fmla="*/ 2 h 33"/>
                  <a:gd name="T6" fmla="*/ 23 w 25"/>
                  <a:gd name="T7" fmla="*/ 0 h 33"/>
                  <a:gd name="T8" fmla="*/ 0 w 25"/>
                  <a:gd name="T9" fmla="*/ 32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33">
                    <a:moveTo>
                      <a:pt x="0" y="32"/>
                    </a:moveTo>
                    <a:lnTo>
                      <a:pt x="3" y="33"/>
                    </a:lnTo>
                    <a:lnTo>
                      <a:pt x="25" y="2"/>
                    </a:lnTo>
                    <a:lnTo>
                      <a:pt x="23" y="0"/>
                    </a:lnTo>
                    <a:lnTo>
                      <a:pt x="0" y="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29" name="Freeform 54">
                <a:extLst>
                  <a:ext uri="{FF2B5EF4-FFF2-40B4-BE49-F238E27FC236}">
                    <a16:creationId xmlns="" xmlns:a16="http://schemas.microsoft.com/office/drawing/2014/main" id="{742EC3A1-4A19-4093-919E-ADED3786E097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1488738" y="6018213"/>
                <a:ext cx="52388" cy="39687"/>
              </a:xfrm>
              <a:custGeom>
                <a:avLst/>
                <a:gdLst>
                  <a:gd name="T0" fmla="*/ 0 w 33"/>
                  <a:gd name="T1" fmla="*/ 23 h 25"/>
                  <a:gd name="T2" fmla="*/ 2 w 33"/>
                  <a:gd name="T3" fmla="*/ 25 h 25"/>
                  <a:gd name="T4" fmla="*/ 33 w 33"/>
                  <a:gd name="T5" fmla="*/ 2 h 25"/>
                  <a:gd name="T6" fmla="*/ 31 w 33"/>
                  <a:gd name="T7" fmla="*/ 0 h 25"/>
                  <a:gd name="T8" fmla="*/ 0 w 33"/>
                  <a:gd name="T9" fmla="*/ 2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5">
                    <a:moveTo>
                      <a:pt x="0" y="23"/>
                    </a:moveTo>
                    <a:lnTo>
                      <a:pt x="2" y="25"/>
                    </a:lnTo>
                    <a:lnTo>
                      <a:pt x="33" y="2"/>
                    </a:lnTo>
                    <a:lnTo>
                      <a:pt x="31" y="0"/>
                    </a:lnTo>
                    <a:lnTo>
                      <a:pt x="0" y="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30" name="Freeform 55">
                <a:extLst>
                  <a:ext uri="{FF2B5EF4-FFF2-40B4-BE49-F238E27FC236}">
                    <a16:creationId xmlns="" xmlns:a16="http://schemas.microsoft.com/office/drawing/2014/main" id="{4B12B9ED-38E5-44C9-A904-9742722816B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1495088" y="6046788"/>
                <a:ext cx="60325" cy="23812"/>
              </a:xfrm>
              <a:custGeom>
                <a:avLst/>
                <a:gdLst>
                  <a:gd name="T0" fmla="*/ 0 w 38"/>
                  <a:gd name="T1" fmla="*/ 12 h 15"/>
                  <a:gd name="T2" fmla="*/ 1 w 38"/>
                  <a:gd name="T3" fmla="*/ 15 h 15"/>
                  <a:gd name="T4" fmla="*/ 38 w 38"/>
                  <a:gd name="T5" fmla="*/ 3 h 15"/>
                  <a:gd name="T6" fmla="*/ 37 w 38"/>
                  <a:gd name="T7" fmla="*/ 0 h 15"/>
                  <a:gd name="T8" fmla="*/ 0 w 38"/>
                  <a:gd name="T9" fmla="*/ 12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15">
                    <a:moveTo>
                      <a:pt x="0" y="12"/>
                    </a:moveTo>
                    <a:lnTo>
                      <a:pt x="1" y="15"/>
                    </a:lnTo>
                    <a:lnTo>
                      <a:pt x="38" y="3"/>
                    </a:lnTo>
                    <a:lnTo>
                      <a:pt x="37" y="0"/>
                    </a:lnTo>
                    <a:lnTo>
                      <a:pt x="0" y="1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31" name="Rectangle 56">
                <a:extLst>
                  <a:ext uri="{FF2B5EF4-FFF2-40B4-BE49-F238E27FC236}">
                    <a16:creationId xmlns="" xmlns:a16="http://schemas.microsoft.com/office/drawing/2014/main" id="{6EF208EC-57CE-46E6-AA90-0AB56E015C4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1498263" y="6080125"/>
                <a:ext cx="61913" cy="476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32" name="Freeform 57">
                <a:extLst>
                  <a:ext uri="{FF2B5EF4-FFF2-40B4-BE49-F238E27FC236}">
                    <a16:creationId xmlns="" xmlns:a16="http://schemas.microsoft.com/office/drawing/2014/main" id="{F94987DF-251D-4A6A-9ECE-100490A80BD9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11085513" y="6269038"/>
                <a:ext cx="23813" cy="53975"/>
              </a:xfrm>
              <a:custGeom>
                <a:avLst/>
                <a:gdLst>
                  <a:gd name="T0" fmla="*/ 9 w 15"/>
                  <a:gd name="T1" fmla="*/ 20 h 34"/>
                  <a:gd name="T2" fmla="*/ 8 w 15"/>
                  <a:gd name="T3" fmla="*/ 6 h 34"/>
                  <a:gd name="T4" fmla="*/ 7 w 15"/>
                  <a:gd name="T5" fmla="*/ 6 h 34"/>
                  <a:gd name="T6" fmla="*/ 6 w 15"/>
                  <a:gd name="T7" fmla="*/ 20 h 34"/>
                  <a:gd name="T8" fmla="*/ 9 w 15"/>
                  <a:gd name="T9" fmla="*/ 20 h 34"/>
                  <a:gd name="T10" fmla="*/ 4 w 15"/>
                  <a:gd name="T11" fmla="*/ 0 h 34"/>
                  <a:gd name="T12" fmla="*/ 11 w 15"/>
                  <a:gd name="T13" fmla="*/ 0 h 34"/>
                  <a:gd name="T14" fmla="*/ 15 w 15"/>
                  <a:gd name="T15" fmla="*/ 34 h 34"/>
                  <a:gd name="T16" fmla="*/ 10 w 15"/>
                  <a:gd name="T17" fmla="*/ 34 h 34"/>
                  <a:gd name="T18" fmla="*/ 9 w 15"/>
                  <a:gd name="T19" fmla="*/ 25 h 34"/>
                  <a:gd name="T20" fmla="*/ 6 w 15"/>
                  <a:gd name="T21" fmla="*/ 25 h 34"/>
                  <a:gd name="T22" fmla="*/ 4 w 15"/>
                  <a:gd name="T23" fmla="*/ 34 h 34"/>
                  <a:gd name="T24" fmla="*/ 0 w 15"/>
                  <a:gd name="T25" fmla="*/ 34 h 34"/>
                  <a:gd name="T26" fmla="*/ 4 w 15"/>
                  <a:gd name="T27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5" h="34">
                    <a:moveTo>
                      <a:pt x="9" y="20"/>
                    </a:moveTo>
                    <a:lnTo>
                      <a:pt x="8" y="6"/>
                    </a:lnTo>
                    <a:lnTo>
                      <a:pt x="7" y="6"/>
                    </a:lnTo>
                    <a:lnTo>
                      <a:pt x="6" y="20"/>
                    </a:lnTo>
                    <a:lnTo>
                      <a:pt x="9" y="20"/>
                    </a:lnTo>
                    <a:close/>
                    <a:moveTo>
                      <a:pt x="4" y="0"/>
                    </a:moveTo>
                    <a:lnTo>
                      <a:pt x="11" y="0"/>
                    </a:lnTo>
                    <a:lnTo>
                      <a:pt x="15" y="34"/>
                    </a:lnTo>
                    <a:lnTo>
                      <a:pt x="10" y="34"/>
                    </a:lnTo>
                    <a:lnTo>
                      <a:pt x="9" y="25"/>
                    </a:lnTo>
                    <a:lnTo>
                      <a:pt x="6" y="25"/>
                    </a:lnTo>
                    <a:lnTo>
                      <a:pt x="4" y="34"/>
                    </a:lnTo>
                    <a:lnTo>
                      <a:pt x="0" y="34"/>
                    </a:lnTo>
                    <a:lnTo>
                      <a:pt x="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33" name="Freeform 58">
                <a:extLst>
                  <a:ext uri="{FF2B5EF4-FFF2-40B4-BE49-F238E27FC236}">
                    <a16:creationId xmlns="" xmlns:a16="http://schemas.microsoft.com/office/drawing/2014/main" id="{CDF7CDC9-1EF2-443F-B667-B821A2EACC8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1118850" y="6269038"/>
                <a:ext cx="22225" cy="55562"/>
              </a:xfrm>
              <a:custGeom>
                <a:avLst/>
                <a:gdLst>
                  <a:gd name="T0" fmla="*/ 422 w 424"/>
                  <a:gd name="T1" fmla="*/ 0 h 1105"/>
                  <a:gd name="T2" fmla="*/ 424 w 424"/>
                  <a:gd name="T3" fmla="*/ 922 h 1105"/>
                  <a:gd name="T4" fmla="*/ 213 w 424"/>
                  <a:gd name="T5" fmla="*/ 1105 h 1105"/>
                  <a:gd name="T6" fmla="*/ 2 w 424"/>
                  <a:gd name="T7" fmla="*/ 923 h 1105"/>
                  <a:gd name="T8" fmla="*/ 0 w 424"/>
                  <a:gd name="T9" fmla="*/ 1 h 1105"/>
                  <a:gd name="T10" fmla="*/ 162 w 424"/>
                  <a:gd name="T11" fmla="*/ 0 h 1105"/>
                  <a:gd name="T12" fmla="*/ 164 w 424"/>
                  <a:gd name="T13" fmla="*/ 909 h 1105"/>
                  <a:gd name="T14" fmla="*/ 214 w 424"/>
                  <a:gd name="T15" fmla="*/ 976 h 1105"/>
                  <a:gd name="T16" fmla="*/ 262 w 424"/>
                  <a:gd name="T17" fmla="*/ 909 h 1105"/>
                  <a:gd name="T18" fmla="*/ 261 w 424"/>
                  <a:gd name="T19" fmla="*/ 0 h 1105"/>
                  <a:gd name="T20" fmla="*/ 422 w 424"/>
                  <a:gd name="T21" fmla="*/ 0 h 1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24" h="1105">
                    <a:moveTo>
                      <a:pt x="422" y="0"/>
                    </a:moveTo>
                    <a:cubicBezTo>
                      <a:pt x="424" y="922"/>
                      <a:pt x="424" y="922"/>
                      <a:pt x="424" y="922"/>
                    </a:cubicBezTo>
                    <a:cubicBezTo>
                      <a:pt x="424" y="1064"/>
                      <a:pt x="313" y="1105"/>
                      <a:pt x="213" y="1105"/>
                    </a:cubicBezTo>
                    <a:cubicBezTo>
                      <a:pt x="114" y="1105"/>
                      <a:pt x="3" y="1065"/>
                      <a:pt x="2" y="923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62" y="0"/>
                      <a:pt x="162" y="0"/>
                      <a:pt x="162" y="0"/>
                    </a:cubicBezTo>
                    <a:cubicBezTo>
                      <a:pt x="164" y="909"/>
                      <a:pt x="164" y="909"/>
                      <a:pt x="164" y="909"/>
                    </a:cubicBezTo>
                    <a:cubicBezTo>
                      <a:pt x="164" y="964"/>
                      <a:pt x="180" y="976"/>
                      <a:pt x="214" y="976"/>
                    </a:cubicBezTo>
                    <a:cubicBezTo>
                      <a:pt x="246" y="976"/>
                      <a:pt x="263" y="964"/>
                      <a:pt x="262" y="909"/>
                    </a:cubicBezTo>
                    <a:cubicBezTo>
                      <a:pt x="261" y="0"/>
                      <a:pt x="261" y="0"/>
                      <a:pt x="261" y="0"/>
                    </a:cubicBezTo>
                    <a:lnTo>
                      <a:pt x="422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34" name="Freeform 59">
                <a:extLst>
                  <a:ext uri="{FF2B5EF4-FFF2-40B4-BE49-F238E27FC236}">
                    <a16:creationId xmlns="" xmlns:a16="http://schemas.microsoft.com/office/drawing/2014/main" id="{F59B16B4-F275-410D-BF9C-C3EFE8BACF77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1180763" y="6267450"/>
                <a:ext cx="22225" cy="55562"/>
              </a:xfrm>
              <a:custGeom>
                <a:avLst/>
                <a:gdLst>
                  <a:gd name="T0" fmla="*/ 14 w 14"/>
                  <a:gd name="T1" fmla="*/ 0 h 35"/>
                  <a:gd name="T2" fmla="*/ 14 w 14"/>
                  <a:gd name="T3" fmla="*/ 5 h 35"/>
                  <a:gd name="T4" fmla="*/ 10 w 14"/>
                  <a:gd name="T5" fmla="*/ 5 h 35"/>
                  <a:gd name="T6" fmla="*/ 10 w 14"/>
                  <a:gd name="T7" fmla="*/ 35 h 35"/>
                  <a:gd name="T8" fmla="*/ 5 w 14"/>
                  <a:gd name="T9" fmla="*/ 35 h 35"/>
                  <a:gd name="T10" fmla="*/ 5 w 14"/>
                  <a:gd name="T11" fmla="*/ 5 h 35"/>
                  <a:gd name="T12" fmla="*/ 0 w 14"/>
                  <a:gd name="T13" fmla="*/ 5 h 35"/>
                  <a:gd name="T14" fmla="*/ 0 w 14"/>
                  <a:gd name="T15" fmla="*/ 1 h 35"/>
                  <a:gd name="T16" fmla="*/ 14 w 14"/>
                  <a:gd name="T17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" h="35">
                    <a:moveTo>
                      <a:pt x="14" y="0"/>
                    </a:moveTo>
                    <a:lnTo>
                      <a:pt x="14" y="5"/>
                    </a:lnTo>
                    <a:lnTo>
                      <a:pt x="10" y="5"/>
                    </a:lnTo>
                    <a:lnTo>
                      <a:pt x="10" y="35"/>
                    </a:lnTo>
                    <a:lnTo>
                      <a:pt x="5" y="35"/>
                    </a:lnTo>
                    <a:lnTo>
                      <a:pt x="5" y="5"/>
                    </a:lnTo>
                    <a:lnTo>
                      <a:pt x="0" y="5"/>
                    </a:lnTo>
                    <a:lnTo>
                      <a:pt x="0" y="1"/>
                    </a:lnTo>
                    <a:lnTo>
                      <a:pt x="1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35" name="Freeform 60">
                <a:extLst>
                  <a:ext uri="{FF2B5EF4-FFF2-40B4-BE49-F238E27FC236}">
                    <a16:creationId xmlns="" xmlns:a16="http://schemas.microsoft.com/office/drawing/2014/main" id="{AAD1D4F1-9D15-4FC2-96CE-A3420D532F38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11212513" y="6267450"/>
                <a:ext cx="22225" cy="55562"/>
              </a:xfrm>
              <a:custGeom>
                <a:avLst/>
                <a:gdLst>
                  <a:gd name="T0" fmla="*/ 162 w 443"/>
                  <a:gd name="T1" fmla="*/ 450 h 1085"/>
                  <a:gd name="T2" fmla="*/ 192 w 443"/>
                  <a:gd name="T3" fmla="*/ 450 h 1085"/>
                  <a:gd name="T4" fmla="*/ 261 w 443"/>
                  <a:gd name="T5" fmla="*/ 379 h 1085"/>
                  <a:gd name="T6" fmla="*/ 260 w 443"/>
                  <a:gd name="T7" fmla="*/ 183 h 1085"/>
                  <a:gd name="T8" fmla="*/ 199 w 443"/>
                  <a:gd name="T9" fmla="*/ 130 h 1085"/>
                  <a:gd name="T10" fmla="*/ 161 w 443"/>
                  <a:gd name="T11" fmla="*/ 130 h 1085"/>
                  <a:gd name="T12" fmla="*/ 162 w 443"/>
                  <a:gd name="T13" fmla="*/ 450 h 1085"/>
                  <a:gd name="T14" fmla="*/ 2 w 443"/>
                  <a:gd name="T15" fmla="*/ 1085 h 1085"/>
                  <a:gd name="T16" fmla="*/ 0 w 443"/>
                  <a:gd name="T17" fmla="*/ 1 h 1085"/>
                  <a:gd name="T18" fmla="*/ 213 w 443"/>
                  <a:gd name="T19" fmla="*/ 1 h 1085"/>
                  <a:gd name="T20" fmla="*/ 422 w 443"/>
                  <a:gd name="T21" fmla="*/ 186 h 1085"/>
                  <a:gd name="T22" fmla="*/ 422 w 443"/>
                  <a:gd name="T23" fmla="*/ 340 h 1085"/>
                  <a:gd name="T24" fmla="*/ 262 w 443"/>
                  <a:gd name="T25" fmla="*/ 503 h 1085"/>
                  <a:gd name="T26" fmla="*/ 262 w 443"/>
                  <a:gd name="T27" fmla="*/ 506 h 1085"/>
                  <a:gd name="T28" fmla="*/ 416 w 443"/>
                  <a:gd name="T29" fmla="*/ 638 h 1085"/>
                  <a:gd name="T30" fmla="*/ 443 w 443"/>
                  <a:gd name="T31" fmla="*/ 1084 h 1085"/>
                  <a:gd name="T32" fmla="*/ 282 w 443"/>
                  <a:gd name="T33" fmla="*/ 1084 h 1085"/>
                  <a:gd name="T34" fmla="*/ 261 w 443"/>
                  <a:gd name="T35" fmla="*/ 670 h 1085"/>
                  <a:gd name="T36" fmla="*/ 162 w 443"/>
                  <a:gd name="T37" fmla="*/ 582 h 1085"/>
                  <a:gd name="T38" fmla="*/ 163 w 443"/>
                  <a:gd name="T39" fmla="*/ 1084 h 1085"/>
                  <a:gd name="T40" fmla="*/ 2 w 443"/>
                  <a:gd name="T41" fmla="*/ 1085 h 1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43" h="1085">
                    <a:moveTo>
                      <a:pt x="162" y="450"/>
                    </a:moveTo>
                    <a:cubicBezTo>
                      <a:pt x="192" y="450"/>
                      <a:pt x="192" y="450"/>
                      <a:pt x="192" y="450"/>
                    </a:cubicBezTo>
                    <a:cubicBezTo>
                      <a:pt x="249" y="450"/>
                      <a:pt x="261" y="419"/>
                      <a:pt x="261" y="379"/>
                    </a:cubicBezTo>
                    <a:cubicBezTo>
                      <a:pt x="260" y="183"/>
                      <a:pt x="260" y="183"/>
                      <a:pt x="260" y="183"/>
                    </a:cubicBezTo>
                    <a:cubicBezTo>
                      <a:pt x="260" y="142"/>
                      <a:pt x="236" y="130"/>
                      <a:pt x="199" y="130"/>
                    </a:cubicBezTo>
                    <a:cubicBezTo>
                      <a:pt x="161" y="130"/>
                      <a:pt x="161" y="130"/>
                      <a:pt x="161" y="130"/>
                    </a:cubicBezTo>
                    <a:lnTo>
                      <a:pt x="162" y="450"/>
                    </a:lnTo>
                    <a:close/>
                    <a:moveTo>
                      <a:pt x="2" y="1085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213" y="1"/>
                      <a:pt x="213" y="1"/>
                      <a:pt x="213" y="1"/>
                    </a:cubicBezTo>
                    <a:cubicBezTo>
                      <a:pt x="342" y="0"/>
                      <a:pt x="421" y="46"/>
                      <a:pt x="422" y="186"/>
                    </a:cubicBezTo>
                    <a:cubicBezTo>
                      <a:pt x="422" y="340"/>
                      <a:pt x="422" y="340"/>
                      <a:pt x="422" y="340"/>
                    </a:cubicBezTo>
                    <a:cubicBezTo>
                      <a:pt x="422" y="420"/>
                      <a:pt x="399" y="487"/>
                      <a:pt x="262" y="503"/>
                    </a:cubicBezTo>
                    <a:cubicBezTo>
                      <a:pt x="262" y="506"/>
                      <a:pt x="262" y="506"/>
                      <a:pt x="262" y="506"/>
                    </a:cubicBezTo>
                    <a:cubicBezTo>
                      <a:pt x="334" y="515"/>
                      <a:pt x="410" y="539"/>
                      <a:pt x="416" y="638"/>
                    </a:cubicBezTo>
                    <a:cubicBezTo>
                      <a:pt x="426" y="783"/>
                      <a:pt x="417" y="935"/>
                      <a:pt x="443" y="1084"/>
                    </a:cubicBezTo>
                    <a:cubicBezTo>
                      <a:pt x="282" y="1084"/>
                      <a:pt x="282" y="1084"/>
                      <a:pt x="282" y="1084"/>
                    </a:cubicBezTo>
                    <a:cubicBezTo>
                      <a:pt x="254" y="959"/>
                      <a:pt x="261" y="797"/>
                      <a:pt x="261" y="670"/>
                    </a:cubicBezTo>
                    <a:cubicBezTo>
                      <a:pt x="261" y="605"/>
                      <a:pt x="237" y="579"/>
                      <a:pt x="162" y="582"/>
                    </a:cubicBezTo>
                    <a:cubicBezTo>
                      <a:pt x="163" y="1084"/>
                      <a:pt x="163" y="1084"/>
                      <a:pt x="163" y="1084"/>
                    </a:cubicBezTo>
                    <a:lnTo>
                      <a:pt x="2" y="108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36" name="Freeform 61">
                <a:extLst>
                  <a:ext uri="{FF2B5EF4-FFF2-40B4-BE49-F238E27FC236}">
                    <a16:creationId xmlns="" xmlns:a16="http://schemas.microsoft.com/office/drawing/2014/main" id="{167C8712-7D7D-4199-8769-186606DBC4E6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11244263" y="6267450"/>
                <a:ext cx="23813" cy="55562"/>
              </a:xfrm>
              <a:custGeom>
                <a:avLst/>
                <a:gdLst>
                  <a:gd name="T0" fmla="*/ 8 w 15"/>
                  <a:gd name="T1" fmla="*/ 21 h 35"/>
                  <a:gd name="T2" fmla="*/ 7 w 15"/>
                  <a:gd name="T3" fmla="*/ 7 h 35"/>
                  <a:gd name="T4" fmla="*/ 7 w 15"/>
                  <a:gd name="T5" fmla="*/ 7 h 35"/>
                  <a:gd name="T6" fmla="*/ 6 w 15"/>
                  <a:gd name="T7" fmla="*/ 21 h 35"/>
                  <a:gd name="T8" fmla="*/ 8 w 15"/>
                  <a:gd name="T9" fmla="*/ 21 h 35"/>
                  <a:gd name="T10" fmla="*/ 3 w 15"/>
                  <a:gd name="T11" fmla="*/ 0 h 35"/>
                  <a:gd name="T12" fmla="*/ 11 w 15"/>
                  <a:gd name="T13" fmla="*/ 0 h 35"/>
                  <a:gd name="T14" fmla="*/ 15 w 15"/>
                  <a:gd name="T15" fmla="*/ 35 h 35"/>
                  <a:gd name="T16" fmla="*/ 10 w 15"/>
                  <a:gd name="T17" fmla="*/ 35 h 35"/>
                  <a:gd name="T18" fmla="*/ 9 w 15"/>
                  <a:gd name="T19" fmla="*/ 26 h 35"/>
                  <a:gd name="T20" fmla="*/ 5 w 15"/>
                  <a:gd name="T21" fmla="*/ 26 h 35"/>
                  <a:gd name="T22" fmla="*/ 4 w 15"/>
                  <a:gd name="T23" fmla="*/ 35 h 35"/>
                  <a:gd name="T24" fmla="*/ 0 w 15"/>
                  <a:gd name="T25" fmla="*/ 35 h 35"/>
                  <a:gd name="T26" fmla="*/ 3 w 15"/>
                  <a:gd name="T27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5" h="35">
                    <a:moveTo>
                      <a:pt x="8" y="21"/>
                    </a:moveTo>
                    <a:lnTo>
                      <a:pt x="7" y="7"/>
                    </a:lnTo>
                    <a:lnTo>
                      <a:pt x="7" y="7"/>
                    </a:lnTo>
                    <a:lnTo>
                      <a:pt x="6" y="21"/>
                    </a:lnTo>
                    <a:lnTo>
                      <a:pt x="8" y="21"/>
                    </a:lnTo>
                    <a:close/>
                    <a:moveTo>
                      <a:pt x="3" y="0"/>
                    </a:moveTo>
                    <a:lnTo>
                      <a:pt x="11" y="0"/>
                    </a:lnTo>
                    <a:lnTo>
                      <a:pt x="15" y="35"/>
                    </a:lnTo>
                    <a:lnTo>
                      <a:pt x="10" y="35"/>
                    </a:lnTo>
                    <a:lnTo>
                      <a:pt x="9" y="26"/>
                    </a:lnTo>
                    <a:lnTo>
                      <a:pt x="5" y="26"/>
                    </a:lnTo>
                    <a:lnTo>
                      <a:pt x="4" y="35"/>
                    </a:lnTo>
                    <a:lnTo>
                      <a:pt x="0" y="35"/>
                    </a:lnTo>
                    <a:lnTo>
                      <a:pt x="3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37" name="Freeform 62">
                <a:extLst>
                  <a:ext uri="{FF2B5EF4-FFF2-40B4-BE49-F238E27FC236}">
                    <a16:creationId xmlns="" xmlns:a16="http://schemas.microsoft.com/office/drawing/2014/main" id="{42DD98C1-BC7B-43CC-BE4C-5D393561B0C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1277600" y="6267450"/>
                <a:ext cx="19050" cy="55562"/>
              </a:xfrm>
              <a:custGeom>
                <a:avLst/>
                <a:gdLst>
                  <a:gd name="T0" fmla="*/ 0 w 12"/>
                  <a:gd name="T1" fmla="*/ 35 h 35"/>
                  <a:gd name="T2" fmla="*/ 0 w 12"/>
                  <a:gd name="T3" fmla="*/ 0 h 35"/>
                  <a:gd name="T4" fmla="*/ 5 w 12"/>
                  <a:gd name="T5" fmla="*/ 0 h 35"/>
                  <a:gd name="T6" fmla="*/ 5 w 12"/>
                  <a:gd name="T7" fmla="*/ 30 h 35"/>
                  <a:gd name="T8" fmla="*/ 12 w 12"/>
                  <a:gd name="T9" fmla="*/ 30 h 35"/>
                  <a:gd name="T10" fmla="*/ 12 w 12"/>
                  <a:gd name="T11" fmla="*/ 35 h 35"/>
                  <a:gd name="T12" fmla="*/ 0 w 12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" h="35">
                    <a:moveTo>
                      <a:pt x="0" y="35"/>
                    </a:moveTo>
                    <a:lnTo>
                      <a:pt x="0" y="0"/>
                    </a:lnTo>
                    <a:lnTo>
                      <a:pt x="5" y="0"/>
                    </a:lnTo>
                    <a:lnTo>
                      <a:pt x="5" y="30"/>
                    </a:lnTo>
                    <a:lnTo>
                      <a:pt x="12" y="30"/>
                    </a:lnTo>
                    <a:lnTo>
                      <a:pt x="12" y="35"/>
                    </a:lnTo>
                    <a:lnTo>
                      <a:pt x="0" y="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38" name="Rectangle 63">
                <a:extLst>
                  <a:ext uri="{FF2B5EF4-FFF2-40B4-BE49-F238E27FC236}">
                    <a16:creationId xmlns="" xmlns:a16="http://schemas.microsoft.com/office/drawing/2014/main" id="{C5326FB7-AE90-4941-9522-2545E395617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1304588" y="6267450"/>
                <a:ext cx="7938" cy="5556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39" name="Freeform 64">
                <a:extLst>
                  <a:ext uri="{FF2B5EF4-FFF2-40B4-BE49-F238E27FC236}">
                    <a16:creationId xmlns="" xmlns:a16="http://schemas.microsoft.com/office/drawing/2014/main" id="{DA145B88-596B-4670-9D67-E52158B0D6E8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11322050" y="6267450"/>
                <a:ext cx="25400" cy="55562"/>
              </a:xfrm>
              <a:custGeom>
                <a:avLst/>
                <a:gdLst>
                  <a:gd name="T0" fmla="*/ 9 w 16"/>
                  <a:gd name="T1" fmla="*/ 21 h 35"/>
                  <a:gd name="T2" fmla="*/ 8 w 16"/>
                  <a:gd name="T3" fmla="*/ 7 h 35"/>
                  <a:gd name="T4" fmla="*/ 8 w 16"/>
                  <a:gd name="T5" fmla="*/ 7 h 35"/>
                  <a:gd name="T6" fmla="*/ 6 w 16"/>
                  <a:gd name="T7" fmla="*/ 21 h 35"/>
                  <a:gd name="T8" fmla="*/ 9 w 16"/>
                  <a:gd name="T9" fmla="*/ 21 h 35"/>
                  <a:gd name="T10" fmla="*/ 4 w 16"/>
                  <a:gd name="T11" fmla="*/ 0 h 35"/>
                  <a:gd name="T12" fmla="*/ 12 w 16"/>
                  <a:gd name="T13" fmla="*/ 0 h 35"/>
                  <a:gd name="T14" fmla="*/ 16 w 16"/>
                  <a:gd name="T15" fmla="*/ 35 h 35"/>
                  <a:gd name="T16" fmla="*/ 11 w 16"/>
                  <a:gd name="T17" fmla="*/ 35 h 35"/>
                  <a:gd name="T18" fmla="*/ 10 w 16"/>
                  <a:gd name="T19" fmla="*/ 25 h 35"/>
                  <a:gd name="T20" fmla="*/ 6 w 16"/>
                  <a:gd name="T21" fmla="*/ 25 h 35"/>
                  <a:gd name="T22" fmla="*/ 5 w 16"/>
                  <a:gd name="T23" fmla="*/ 35 h 35"/>
                  <a:gd name="T24" fmla="*/ 0 w 16"/>
                  <a:gd name="T25" fmla="*/ 35 h 35"/>
                  <a:gd name="T26" fmla="*/ 4 w 16"/>
                  <a:gd name="T27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" h="35">
                    <a:moveTo>
                      <a:pt x="9" y="21"/>
                    </a:moveTo>
                    <a:lnTo>
                      <a:pt x="8" y="7"/>
                    </a:lnTo>
                    <a:lnTo>
                      <a:pt x="8" y="7"/>
                    </a:lnTo>
                    <a:lnTo>
                      <a:pt x="6" y="21"/>
                    </a:lnTo>
                    <a:lnTo>
                      <a:pt x="9" y="21"/>
                    </a:lnTo>
                    <a:close/>
                    <a:moveTo>
                      <a:pt x="4" y="0"/>
                    </a:moveTo>
                    <a:lnTo>
                      <a:pt x="12" y="0"/>
                    </a:lnTo>
                    <a:lnTo>
                      <a:pt x="16" y="35"/>
                    </a:lnTo>
                    <a:lnTo>
                      <a:pt x="11" y="35"/>
                    </a:lnTo>
                    <a:lnTo>
                      <a:pt x="10" y="25"/>
                    </a:lnTo>
                    <a:lnTo>
                      <a:pt x="6" y="25"/>
                    </a:lnTo>
                    <a:lnTo>
                      <a:pt x="5" y="35"/>
                    </a:lnTo>
                    <a:lnTo>
                      <a:pt x="0" y="35"/>
                    </a:lnTo>
                    <a:lnTo>
                      <a:pt x="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40" name="Freeform 65">
                <a:extLst>
                  <a:ext uri="{FF2B5EF4-FFF2-40B4-BE49-F238E27FC236}">
                    <a16:creationId xmlns="" xmlns:a16="http://schemas.microsoft.com/office/drawing/2014/main" id="{937D14DD-C5A7-4EBA-B26F-07B5F542164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1150600" y="6267450"/>
                <a:ext cx="22225" cy="57150"/>
              </a:xfrm>
              <a:custGeom>
                <a:avLst/>
                <a:gdLst>
                  <a:gd name="T0" fmla="*/ 162 w 424"/>
                  <a:gd name="T1" fmla="*/ 196 h 1126"/>
                  <a:gd name="T2" fmla="*/ 212 w 424"/>
                  <a:gd name="T3" fmla="*/ 129 h 1126"/>
                  <a:gd name="T4" fmla="*/ 261 w 424"/>
                  <a:gd name="T5" fmla="*/ 196 h 1126"/>
                  <a:gd name="T6" fmla="*/ 261 w 424"/>
                  <a:gd name="T7" fmla="*/ 313 h 1126"/>
                  <a:gd name="T8" fmla="*/ 423 w 424"/>
                  <a:gd name="T9" fmla="*/ 313 h 1126"/>
                  <a:gd name="T10" fmla="*/ 422 w 424"/>
                  <a:gd name="T11" fmla="*/ 182 h 1126"/>
                  <a:gd name="T12" fmla="*/ 210 w 424"/>
                  <a:gd name="T13" fmla="*/ 0 h 1126"/>
                  <a:gd name="T14" fmla="*/ 1 w 424"/>
                  <a:gd name="T15" fmla="*/ 183 h 1126"/>
                  <a:gd name="T16" fmla="*/ 1 w 424"/>
                  <a:gd name="T17" fmla="*/ 338 h 1126"/>
                  <a:gd name="T18" fmla="*/ 262 w 424"/>
                  <a:gd name="T19" fmla="*/ 815 h 1126"/>
                  <a:gd name="T20" fmla="*/ 262 w 424"/>
                  <a:gd name="T21" fmla="*/ 930 h 1126"/>
                  <a:gd name="T22" fmla="*/ 214 w 424"/>
                  <a:gd name="T23" fmla="*/ 997 h 1126"/>
                  <a:gd name="T24" fmla="*/ 163 w 424"/>
                  <a:gd name="T25" fmla="*/ 930 h 1126"/>
                  <a:gd name="T26" fmla="*/ 163 w 424"/>
                  <a:gd name="T27" fmla="*/ 811 h 1126"/>
                  <a:gd name="T28" fmla="*/ 2 w 424"/>
                  <a:gd name="T29" fmla="*/ 811 h 1126"/>
                  <a:gd name="T30" fmla="*/ 2 w 424"/>
                  <a:gd name="T31" fmla="*/ 944 h 1126"/>
                  <a:gd name="T32" fmla="*/ 212 w 424"/>
                  <a:gd name="T33" fmla="*/ 1126 h 1126"/>
                  <a:gd name="T34" fmla="*/ 424 w 424"/>
                  <a:gd name="T35" fmla="*/ 943 h 1126"/>
                  <a:gd name="T36" fmla="*/ 423 w 424"/>
                  <a:gd name="T37" fmla="*/ 751 h 1126"/>
                  <a:gd name="T38" fmla="*/ 162 w 424"/>
                  <a:gd name="T39" fmla="*/ 330 h 1126"/>
                  <a:gd name="T40" fmla="*/ 162 w 424"/>
                  <a:gd name="T41" fmla="*/ 196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24" h="1126">
                    <a:moveTo>
                      <a:pt x="162" y="196"/>
                    </a:moveTo>
                    <a:cubicBezTo>
                      <a:pt x="162" y="142"/>
                      <a:pt x="179" y="129"/>
                      <a:pt x="212" y="129"/>
                    </a:cubicBezTo>
                    <a:cubicBezTo>
                      <a:pt x="244" y="129"/>
                      <a:pt x="261" y="141"/>
                      <a:pt x="261" y="196"/>
                    </a:cubicBezTo>
                    <a:cubicBezTo>
                      <a:pt x="261" y="313"/>
                      <a:pt x="261" y="313"/>
                      <a:pt x="261" y="313"/>
                    </a:cubicBezTo>
                    <a:cubicBezTo>
                      <a:pt x="423" y="313"/>
                      <a:pt x="423" y="313"/>
                      <a:pt x="423" y="313"/>
                    </a:cubicBezTo>
                    <a:cubicBezTo>
                      <a:pt x="422" y="182"/>
                      <a:pt x="422" y="182"/>
                      <a:pt x="422" y="182"/>
                    </a:cubicBezTo>
                    <a:cubicBezTo>
                      <a:pt x="422" y="41"/>
                      <a:pt x="311" y="0"/>
                      <a:pt x="210" y="0"/>
                    </a:cubicBezTo>
                    <a:cubicBezTo>
                      <a:pt x="111" y="0"/>
                      <a:pt x="0" y="41"/>
                      <a:pt x="1" y="183"/>
                    </a:cubicBezTo>
                    <a:cubicBezTo>
                      <a:pt x="1" y="338"/>
                      <a:pt x="1" y="338"/>
                      <a:pt x="1" y="338"/>
                    </a:cubicBezTo>
                    <a:cubicBezTo>
                      <a:pt x="1" y="515"/>
                      <a:pt x="262" y="663"/>
                      <a:pt x="262" y="815"/>
                    </a:cubicBezTo>
                    <a:cubicBezTo>
                      <a:pt x="262" y="930"/>
                      <a:pt x="262" y="930"/>
                      <a:pt x="262" y="930"/>
                    </a:cubicBezTo>
                    <a:cubicBezTo>
                      <a:pt x="262" y="984"/>
                      <a:pt x="246" y="997"/>
                      <a:pt x="214" y="997"/>
                    </a:cubicBezTo>
                    <a:cubicBezTo>
                      <a:pt x="180" y="997"/>
                      <a:pt x="164" y="985"/>
                      <a:pt x="163" y="930"/>
                    </a:cubicBezTo>
                    <a:cubicBezTo>
                      <a:pt x="163" y="811"/>
                      <a:pt x="163" y="811"/>
                      <a:pt x="163" y="811"/>
                    </a:cubicBezTo>
                    <a:cubicBezTo>
                      <a:pt x="2" y="811"/>
                      <a:pt x="2" y="811"/>
                      <a:pt x="2" y="811"/>
                    </a:cubicBezTo>
                    <a:cubicBezTo>
                      <a:pt x="2" y="944"/>
                      <a:pt x="2" y="944"/>
                      <a:pt x="2" y="944"/>
                    </a:cubicBezTo>
                    <a:cubicBezTo>
                      <a:pt x="2" y="1085"/>
                      <a:pt x="114" y="1126"/>
                      <a:pt x="212" y="1126"/>
                    </a:cubicBezTo>
                    <a:cubicBezTo>
                      <a:pt x="313" y="1126"/>
                      <a:pt x="424" y="1084"/>
                      <a:pt x="424" y="943"/>
                    </a:cubicBezTo>
                    <a:cubicBezTo>
                      <a:pt x="423" y="751"/>
                      <a:pt x="423" y="751"/>
                      <a:pt x="423" y="751"/>
                    </a:cubicBezTo>
                    <a:cubicBezTo>
                      <a:pt x="423" y="642"/>
                      <a:pt x="162" y="408"/>
                      <a:pt x="162" y="330"/>
                    </a:cubicBezTo>
                    <a:lnTo>
                      <a:pt x="162" y="19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</p:grpSp>
      </p:grpSp>
      <p:grpSp>
        <p:nvGrpSpPr>
          <p:cNvPr id="41" name="Group 40">
            <a:extLst>
              <a:ext uri="{FF2B5EF4-FFF2-40B4-BE49-F238E27FC236}">
                <a16:creationId xmlns="" xmlns:a16="http://schemas.microsoft.com/office/drawing/2014/main" id="{289CC5DB-B24B-4AE1-B8CF-0BBD11484EA1}"/>
              </a:ext>
            </a:extLst>
          </p:cNvPr>
          <p:cNvGrpSpPr/>
          <p:nvPr userDrawn="1"/>
        </p:nvGrpSpPr>
        <p:grpSpPr>
          <a:xfrm>
            <a:off x="9752246" y="6396651"/>
            <a:ext cx="580729" cy="280041"/>
            <a:chOff x="10072688" y="5965824"/>
            <a:chExt cx="741362" cy="341313"/>
          </a:xfrm>
        </p:grpSpPr>
        <p:sp>
          <p:nvSpPr>
            <p:cNvPr id="42" name="Freeform 69">
              <a:extLst>
                <a:ext uri="{FF2B5EF4-FFF2-40B4-BE49-F238E27FC236}">
                  <a16:creationId xmlns="" xmlns:a16="http://schemas.microsoft.com/office/drawing/2014/main" id="{79DCE1A7-5D74-4CD4-9C0F-E91F54437F2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429875" y="6157912"/>
              <a:ext cx="66675" cy="66675"/>
            </a:xfrm>
            <a:custGeom>
              <a:avLst/>
              <a:gdLst>
                <a:gd name="T0" fmla="*/ 33 w 42"/>
                <a:gd name="T1" fmla="*/ 21 h 42"/>
                <a:gd name="T2" fmla="*/ 32 w 42"/>
                <a:gd name="T3" fmla="*/ 20 h 42"/>
                <a:gd name="T4" fmla="*/ 33 w 42"/>
                <a:gd name="T5" fmla="*/ 20 h 42"/>
                <a:gd name="T6" fmla="*/ 39 w 42"/>
                <a:gd name="T7" fmla="*/ 10 h 42"/>
                <a:gd name="T8" fmla="*/ 28 w 42"/>
                <a:gd name="T9" fmla="*/ 12 h 42"/>
                <a:gd name="T10" fmla="*/ 27 w 42"/>
                <a:gd name="T11" fmla="*/ 13 h 42"/>
                <a:gd name="T12" fmla="*/ 27 w 42"/>
                <a:gd name="T13" fmla="*/ 12 h 42"/>
                <a:gd name="T14" fmla="*/ 23 w 42"/>
                <a:gd name="T15" fmla="*/ 0 h 42"/>
                <a:gd name="T16" fmla="*/ 18 w 42"/>
                <a:gd name="T17" fmla="*/ 11 h 42"/>
                <a:gd name="T18" fmla="*/ 18 w 42"/>
                <a:gd name="T19" fmla="*/ 12 h 42"/>
                <a:gd name="T20" fmla="*/ 17 w 42"/>
                <a:gd name="T21" fmla="*/ 11 h 42"/>
                <a:gd name="T22" fmla="*/ 6 w 42"/>
                <a:gd name="T23" fmla="*/ 7 h 42"/>
                <a:gd name="T24" fmla="*/ 11 w 42"/>
                <a:gd name="T25" fmla="*/ 18 h 42"/>
                <a:gd name="T26" fmla="*/ 11 w 42"/>
                <a:gd name="T27" fmla="*/ 19 h 42"/>
                <a:gd name="T28" fmla="*/ 11 w 42"/>
                <a:gd name="T29" fmla="*/ 19 h 42"/>
                <a:gd name="T30" fmla="*/ 0 w 42"/>
                <a:gd name="T31" fmla="*/ 25 h 42"/>
                <a:gd name="T32" fmla="*/ 12 w 42"/>
                <a:gd name="T33" fmla="*/ 28 h 42"/>
                <a:gd name="T34" fmla="*/ 13 w 42"/>
                <a:gd name="T35" fmla="*/ 28 h 42"/>
                <a:gd name="T36" fmla="*/ 12 w 42"/>
                <a:gd name="T37" fmla="*/ 29 h 42"/>
                <a:gd name="T38" fmla="*/ 11 w 42"/>
                <a:gd name="T39" fmla="*/ 36 h 42"/>
                <a:gd name="T40" fmla="*/ 11 w 42"/>
                <a:gd name="T41" fmla="*/ 41 h 42"/>
                <a:gd name="T42" fmla="*/ 21 w 42"/>
                <a:gd name="T43" fmla="*/ 33 h 42"/>
                <a:gd name="T44" fmla="*/ 29 w 42"/>
                <a:gd name="T45" fmla="*/ 42 h 42"/>
                <a:gd name="T46" fmla="*/ 29 w 42"/>
                <a:gd name="T47" fmla="*/ 36 h 42"/>
                <a:gd name="T48" fmla="*/ 29 w 42"/>
                <a:gd name="T49" fmla="*/ 30 h 42"/>
                <a:gd name="T50" fmla="*/ 29 w 42"/>
                <a:gd name="T51" fmla="*/ 29 h 42"/>
                <a:gd name="T52" fmla="*/ 30 w 42"/>
                <a:gd name="T53" fmla="*/ 29 h 42"/>
                <a:gd name="T54" fmla="*/ 42 w 42"/>
                <a:gd name="T55" fmla="*/ 28 h 42"/>
                <a:gd name="T56" fmla="*/ 33 w 42"/>
                <a:gd name="T57" fmla="*/ 21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2" h="42">
                  <a:moveTo>
                    <a:pt x="33" y="21"/>
                  </a:moveTo>
                  <a:lnTo>
                    <a:pt x="32" y="20"/>
                  </a:lnTo>
                  <a:lnTo>
                    <a:pt x="33" y="20"/>
                  </a:lnTo>
                  <a:lnTo>
                    <a:pt x="39" y="10"/>
                  </a:lnTo>
                  <a:lnTo>
                    <a:pt x="28" y="12"/>
                  </a:lnTo>
                  <a:lnTo>
                    <a:pt x="27" y="13"/>
                  </a:lnTo>
                  <a:lnTo>
                    <a:pt x="27" y="12"/>
                  </a:lnTo>
                  <a:lnTo>
                    <a:pt x="23" y="0"/>
                  </a:lnTo>
                  <a:lnTo>
                    <a:pt x="18" y="11"/>
                  </a:lnTo>
                  <a:lnTo>
                    <a:pt x="18" y="12"/>
                  </a:lnTo>
                  <a:lnTo>
                    <a:pt x="17" y="11"/>
                  </a:lnTo>
                  <a:lnTo>
                    <a:pt x="6" y="7"/>
                  </a:lnTo>
                  <a:lnTo>
                    <a:pt x="11" y="18"/>
                  </a:lnTo>
                  <a:lnTo>
                    <a:pt x="11" y="19"/>
                  </a:lnTo>
                  <a:lnTo>
                    <a:pt x="11" y="19"/>
                  </a:lnTo>
                  <a:lnTo>
                    <a:pt x="0" y="25"/>
                  </a:lnTo>
                  <a:lnTo>
                    <a:pt x="12" y="28"/>
                  </a:lnTo>
                  <a:lnTo>
                    <a:pt x="13" y="28"/>
                  </a:lnTo>
                  <a:lnTo>
                    <a:pt x="12" y="29"/>
                  </a:lnTo>
                  <a:lnTo>
                    <a:pt x="11" y="36"/>
                  </a:lnTo>
                  <a:lnTo>
                    <a:pt x="11" y="41"/>
                  </a:lnTo>
                  <a:lnTo>
                    <a:pt x="21" y="33"/>
                  </a:lnTo>
                  <a:lnTo>
                    <a:pt x="29" y="42"/>
                  </a:lnTo>
                  <a:lnTo>
                    <a:pt x="29" y="36"/>
                  </a:lnTo>
                  <a:lnTo>
                    <a:pt x="29" y="30"/>
                  </a:lnTo>
                  <a:lnTo>
                    <a:pt x="29" y="29"/>
                  </a:lnTo>
                  <a:lnTo>
                    <a:pt x="30" y="29"/>
                  </a:lnTo>
                  <a:lnTo>
                    <a:pt x="42" y="28"/>
                  </a:lnTo>
                  <a:lnTo>
                    <a:pt x="33" y="21"/>
                  </a:lnTo>
                  <a:close/>
                </a:path>
              </a:pathLst>
            </a:custGeom>
            <a:solidFill>
              <a:srgbClr val="C91E5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grpSp>
          <p:nvGrpSpPr>
            <p:cNvPr id="43" name="Group 42">
              <a:extLst>
                <a:ext uri="{FF2B5EF4-FFF2-40B4-BE49-F238E27FC236}">
                  <a16:creationId xmlns="" xmlns:a16="http://schemas.microsoft.com/office/drawing/2014/main" id="{56A1E550-9EF9-402C-836F-DD9BCA8168D4}"/>
                </a:ext>
              </a:extLst>
            </p:cNvPr>
            <p:cNvGrpSpPr/>
            <p:nvPr userDrawn="1"/>
          </p:nvGrpSpPr>
          <p:grpSpPr>
            <a:xfrm>
              <a:off x="10072688" y="5965824"/>
              <a:ext cx="741362" cy="341313"/>
              <a:chOff x="10072688" y="5965824"/>
              <a:chExt cx="741362" cy="341313"/>
            </a:xfrm>
            <a:solidFill>
              <a:srgbClr val="253D8C"/>
            </a:solidFill>
          </p:grpSpPr>
          <p:sp>
            <p:nvSpPr>
              <p:cNvPr id="44" name="Freeform 70">
                <a:extLst>
                  <a:ext uri="{FF2B5EF4-FFF2-40B4-BE49-F238E27FC236}">
                    <a16:creationId xmlns="" xmlns:a16="http://schemas.microsoft.com/office/drawing/2014/main" id="{A94EEB54-ECFF-4787-B6E0-97DE2629845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0461625" y="6213474"/>
                <a:ext cx="1587" cy="0"/>
              </a:xfrm>
              <a:custGeom>
                <a:avLst/>
                <a:gdLst>
                  <a:gd name="T0" fmla="*/ 0 w 59"/>
                  <a:gd name="T1" fmla="*/ 0 h 2"/>
                  <a:gd name="T2" fmla="*/ 7 w 59"/>
                  <a:gd name="T3" fmla="*/ 0 h 2"/>
                  <a:gd name="T4" fmla="*/ 59 w 59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" h="2">
                    <a:moveTo>
                      <a:pt x="0" y="0"/>
                    </a:moveTo>
                    <a:cubicBezTo>
                      <a:pt x="2" y="0"/>
                      <a:pt x="4" y="0"/>
                      <a:pt x="7" y="0"/>
                    </a:cubicBezTo>
                    <a:cubicBezTo>
                      <a:pt x="25" y="0"/>
                      <a:pt x="42" y="1"/>
                      <a:pt x="59" y="2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45" name="Freeform 71">
                <a:extLst>
                  <a:ext uri="{FF2B5EF4-FFF2-40B4-BE49-F238E27FC236}">
                    <a16:creationId xmlns="" xmlns:a16="http://schemas.microsoft.com/office/drawing/2014/main" id="{3245962F-6A8C-4E66-A73C-227869095190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10412413" y="6213474"/>
                <a:ext cx="96837" cy="93663"/>
              </a:xfrm>
              <a:custGeom>
                <a:avLst/>
                <a:gdLst>
                  <a:gd name="T0" fmla="*/ 2473 w 3674"/>
                  <a:gd name="T1" fmla="*/ 2595 h 3458"/>
                  <a:gd name="T2" fmla="*/ 1917 w 3674"/>
                  <a:gd name="T3" fmla="*/ 3032 h 3458"/>
                  <a:gd name="T4" fmla="*/ 1260 w 3674"/>
                  <a:gd name="T5" fmla="*/ 2471 h 3458"/>
                  <a:gd name="T6" fmla="*/ 1103 w 3674"/>
                  <a:gd name="T7" fmla="*/ 1536 h 3458"/>
                  <a:gd name="T8" fmla="*/ 1217 w 3674"/>
                  <a:gd name="T9" fmla="*/ 853 h 3458"/>
                  <a:gd name="T10" fmla="*/ 1757 w 3674"/>
                  <a:gd name="T11" fmla="*/ 427 h 3458"/>
                  <a:gd name="T12" fmla="*/ 2429 w 3674"/>
                  <a:gd name="T13" fmla="*/ 996 h 3458"/>
                  <a:gd name="T14" fmla="*/ 2571 w 3674"/>
                  <a:gd name="T15" fmla="*/ 1933 h 3458"/>
                  <a:gd name="T16" fmla="*/ 2473 w 3674"/>
                  <a:gd name="T17" fmla="*/ 2595 h 3458"/>
                  <a:gd name="T18" fmla="*/ 2473 w 3674"/>
                  <a:gd name="T19" fmla="*/ 2595 h 3458"/>
                  <a:gd name="T20" fmla="*/ 3144 w 3674"/>
                  <a:gd name="T21" fmla="*/ 429 h 3458"/>
                  <a:gd name="T22" fmla="*/ 2508 w 3674"/>
                  <a:gd name="T23" fmla="*/ 89 h 3458"/>
                  <a:gd name="T24" fmla="*/ 2503 w 3674"/>
                  <a:gd name="T25" fmla="*/ 526 h 3458"/>
                  <a:gd name="T26" fmla="*/ 2502 w 3674"/>
                  <a:gd name="T27" fmla="*/ 655 h 3458"/>
                  <a:gd name="T28" fmla="*/ 2415 w 3674"/>
                  <a:gd name="T29" fmla="*/ 560 h 3458"/>
                  <a:gd name="T30" fmla="*/ 1903 w 3674"/>
                  <a:gd name="T31" fmla="*/ 3 h 3458"/>
                  <a:gd name="T32" fmla="*/ 1851 w 3674"/>
                  <a:gd name="T33" fmla="*/ 0 h 3458"/>
                  <a:gd name="T34" fmla="*/ 1844 w 3674"/>
                  <a:gd name="T35" fmla="*/ 1 h 3458"/>
                  <a:gd name="T36" fmla="*/ 1252 w 3674"/>
                  <a:gd name="T37" fmla="*/ 464 h 3458"/>
                  <a:gd name="T38" fmla="*/ 1151 w 3674"/>
                  <a:gd name="T39" fmla="*/ 544 h 3458"/>
                  <a:gd name="T40" fmla="*/ 1171 w 3674"/>
                  <a:gd name="T41" fmla="*/ 417 h 3458"/>
                  <a:gd name="T42" fmla="*/ 1222 w 3674"/>
                  <a:gd name="T43" fmla="*/ 90 h 3458"/>
                  <a:gd name="T44" fmla="*/ 1 w 3674"/>
                  <a:gd name="T45" fmla="*/ 1723 h 3458"/>
                  <a:gd name="T46" fmla="*/ 529 w 3674"/>
                  <a:gd name="T47" fmla="*/ 3019 h 3458"/>
                  <a:gd name="T48" fmla="*/ 1858 w 3674"/>
                  <a:gd name="T49" fmla="*/ 3457 h 3458"/>
                  <a:gd name="T50" fmla="*/ 3180 w 3674"/>
                  <a:gd name="T51" fmla="*/ 2989 h 3458"/>
                  <a:gd name="T52" fmla="*/ 3673 w 3674"/>
                  <a:gd name="T53" fmla="*/ 1751 h 3458"/>
                  <a:gd name="T54" fmla="*/ 3146 w 3674"/>
                  <a:gd name="T55" fmla="*/ 431 h 3458"/>
                  <a:gd name="T56" fmla="*/ 3145 w 3674"/>
                  <a:gd name="T57" fmla="*/ 430 h 34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674" h="3458">
                    <a:moveTo>
                      <a:pt x="2473" y="2595"/>
                    </a:moveTo>
                    <a:cubicBezTo>
                      <a:pt x="2383" y="2835"/>
                      <a:pt x="2188" y="3031"/>
                      <a:pt x="1917" y="3032"/>
                    </a:cubicBezTo>
                    <a:cubicBezTo>
                      <a:pt x="1597" y="3032"/>
                      <a:pt x="1371" y="2747"/>
                      <a:pt x="1260" y="2471"/>
                    </a:cubicBezTo>
                    <a:cubicBezTo>
                      <a:pt x="1144" y="2186"/>
                      <a:pt x="1103" y="1846"/>
                      <a:pt x="1103" y="1536"/>
                    </a:cubicBezTo>
                    <a:cubicBezTo>
                      <a:pt x="1103" y="1315"/>
                      <a:pt x="1127" y="1059"/>
                      <a:pt x="1217" y="853"/>
                    </a:cubicBezTo>
                    <a:cubicBezTo>
                      <a:pt x="1317" y="633"/>
                      <a:pt x="1496" y="428"/>
                      <a:pt x="1757" y="427"/>
                    </a:cubicBezTo>
                    <a:cubicBezTo>
                      <a:pt x="2082" y="426"/>
                      <a:pt x="2319" y="721"/>
                      <a:pt x="2429" y="996"/>
                    </a:cubicBezTo>
                    <a:cubicBezTo>
                      <a:pt x="2541" y="1287"/>
                      <a:pt x="2570" y="1623"/>
                      <a:pt x="2571" y="1933"/>
                    </a:cubicBezTo>
                    <a:cubicBezTo>
                      <a:pt x="2572" y="2148"/>
                      <a:pt x="2553" y="2394"/>
                      <a:pt x="2473" y="2595"/>
                    </a:cubicBezTo>
                    <a:cubicBezTo>
                      <a:pt x="2479" y="2579"/>
                      <a:pt x="2479" y="2579"/>
                      <a:pt x="2473" y="2595"/>
                    </a:cubicBezTo>
                    <a:moveTo>
                      <a:pt x="3144" y="429"/>
                    </a:moveTo>
                    <a:cubicBezTo>
                      <a:pt x="2966" y="264"/>
                      <a:pt x="2743" y="156"/>
                      <a:pt x="2508" y="89"/>
                    </a:cubicBezTo>
                    <a:cubicBezTo>
                      <a:pt x="2503" y="526"/>
                      <a:pt x="2503" y="526"/>
                      <a:pt x="2503" y="526"/>
                    </a:cubicBezTo>
                    <a:cubicBezTo>
                      <a:pt x="2502" y="655"/>
                      <a:pt x="2502" y="655"/>
                      <a:pt x="2502" y="655"/>
                    </a:cubicBezTo>
                    <a:cubicBezTo>
                      <a:pt x="2415" y="560"/>
                      <a:pt x="2415" y="560"/>
                      <a:pt x="2415" y="560"/>
                    </a:cubicBezTo>
                    <a:cubicBezTo>
                      <a:pt x="1903" y="3"/>
                      <a:pt x="1903" y="3"/>
                      <a:pt x="1903" y="3"/>
                    </a:cubicBezTo>
                    <a:cubicBezTo>
                      <a:pt x="1886" y="2"/>
                      <a:pt x="1868" y="0"/>
                      <a:pt x="1851" y="0"/>
                    </a:cubicBezTo>
                    <a:cubicBezTo>
                      <a:pt x="1849" y="0"/>
                      <a:pt x="1847" y="1"/>
                      <a:pt x="1844" y="1"/>
                    </a:cubicBezTo>
                    <a:cubicBezTo>
                      <a:pt x="1252" y="464"/>
                      <a:pt x="1252" y="464"/>
                      <a:pt x="1252" y="464"/>
                    </a:cubicBezTo>
                    <a:cubicBezTo>
                      <a:pt x="1151" y="544"/>
                      <a:pt x="1151" y="544"/>
                      <a:pt x="1151" y="544"/>
                    </a:cubicBezTo>
                    <a:cubicBezTo>
                      <a:pt x="1171" y="417"/>
                      <a:pt x="1171" y="417"/>
                      <a:pt x="1171" y="417"/>
                    </a:cubicBezTo>
                    <a:cubicBezTo>
                      <a:pt x="1222" y="90"/>
                      <a:pt x="1222" y="90"/>
                      <a:pt x="1222" y="90"/>
                    </a:cubicBezTo>
                    <a:cubicBezTo>
                      <a:pt x="503" y="301"/>
                      <a:pt x="0" y="877"/>
                      <a:pt x="1" y="1723"/>
                    </a:cubicBezTo>
                    <a:cubicBezTo>
                      <a:pt x="2" y="2204"/>
                      <a:pt x="168" y="2689"/>
                      <a:pt x="529" y="3019"/>
                    </a:cubicBezTo>
                    <a:cubicBezTo>
                      <a:pt x="876" y="3334"/>
                      <a:pt x="1397" y="3458"/>
                      <a:pt x="1858" y="3457"/>
                    </a:cubicBezTo>
                    <a:cubicBezTo>
                      <a:pt x="2314" y="3457"/>
                      <a:pt x="2840" y="3305"/>
                      <a:pt x="3180" y="2989"/>
                    </a:cubicBezTo>
                    <a:cubicBezTo>
                      <a:pt x="3515" y="2678"/>
                      <a:pt x="3674" y="2201"/>
                      <a:pt x="3673" y="1751"/>
                    </a:cubicBezTo>
                    <a:cubicBezTo>
                      <a:pt x="3672" y="1266"/>
                      <a:pt x="3512" y="766"/>
                      <a:pt x="3146" y="431"/>
                    </a:cubicBezTo>
                    <a:cubicBezTo>
                      <a:pt x="3145" y="430"/>
                      <a:pt x="3145" y="430"/>
                      <a:pt x="3145" y="43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46" name="Freeform 72">
                <a:extLst>
                  <a:ext uri="{FF2B5EF4-FFF2-40B4-BE49-F238E27FC236}">
                    <a16:creationId xmlns="" xmlns:a16="http://schemas.microsoft.com/office/drawing/2014/main" id="{18679510-D784-4624-A208-4D37934EC185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0199688" y="6003924"/>
                <a:ext cx="239712" cy="211138"/>
              </a:xfrm>
              <a:custGeom>
                <a:avLst/>
                <a:gdLst>
                  <a:gd name="T0" fmla="*/ 8167 w 9044"/>
                  <a:gd name="T1" fmla="*/ 4874 h 7906"/>
                  <a:gd name="T2" fmla="*/ 9044 w 9044"/>
                  <a:gd name="T3" fmla="*/ 0 h 7906"/>
                  <a:gd name="T4" fmla="*/ 8167 w 9044"/>
                  <a:gd name="T5" fmla="*/ 4874 h 79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044" h="7906">
                    <a:moveTo>
                      <a:pt x="8167" y="4874"/>
                    </a:moveTo>
                    <a:cubicBezTo>
                      <a:pt x="3978" y="7906"/>
                      <a:pt x="0" y="5631"/>
                      <a:pt x="9044" y="0"/>
                    </a:cubicBezTo>
                    <a:cubicBezTo>
                      <a:pt x="2818" y="5081"/>
                      <a:pt x="4958" y="5863"/>
                      <a:pt x="8167" y="4874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47" name="Freeform 73">
                <a:extLst>
                  <a:ext uri="{FF2B5EF4-FFF2-40B4-BE49-F238E27FC236}">
                    <a16:creationId xmlns="" xmlns:a16="http://schemas.microsoft.com/office/drawing/2014/main" id="{7002CB5F-9BCC-45C6-8EEC-FEF10D47489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0409238" y="5965824"/>
                <a:ext cx="239712" cy="211138"/>
              </a:xfrm>
              <a:custGeom>
                <a:avLst/>
                <a:gdLst>
                  <a:gd name="T0" fmla="*/ 878 w 9044"/>
                  <a:gd name="T1" fmla="*/ 3032 h 7905"/>
                  <a:gd name="T2" fmla="*/ 0 w 9044"/>
                  <a:gd name="T3" fmla="*/ 7905 h 7905"/>
                  <a:gd name="T4" fmla="*/ 878 w 9044"/>
                  <a:gd name="T5" fmla="*/ 3032 h 79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044" h="7905">
                    <a:moveTo>
                      <a:pt x="878" y="3032"/>
                    </a:moveTo>
                    <a:cubicBezTo>
                      <a:pt x="5067" y="0"/>
                      <a:pt x="9044" y="2276"/>
                      <a:pt x="0" y="7905"/>
                    </a:cubicBezTo>
                    <a:cubicBezTo>
                      <a:pt x="6227" y="2825"/>
                      <a:pt x="4087" y="2044"/>
                      <a:pt x="878" y="3032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48" name="Freeform 74">
                <a:extLst>
                  <a:ext uri="{FF2B5EF4-FFF2-40B4-BE49-F238E27FC236}">
                    <a16:creationId xmlns="" xmlns:a16="http://schemas.microsoft.com/office/drawing/2014/main" id="{7F62FE9B-C841-4417-AA85-A6AAA33AA38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0072688" y="6194424"/>
                <a:ext cx="106362" cy="112713"/>
              </a:xfrm>
              <a:custGeom>
                <a:avLst/>
                <a:gdLst>
                  <a:gd name="T0" fmla="*/ 3525 w 3994"/>
                  <a:gd name="T1" fmla="*/ 4224 h 4246"/>
                  <a:gd name="T2" fmla="*/ 3323 w 3994"/>
                  <a:gd name="T3" fmla="*/ 4205 h 4246"/>
                  <a:gd name="T4" fmla="*/ 2583 w 3994"/>
                  <a:gd name="T5" fmla="*/ 4244 h 4246"/>
                  <a:gd name="T6" fmla="*/ 794 w 3994"/>
                  <a:gd name="T7" fmla="*/ 3697 h 4246"/>
                  <a:gd name="T8" fmla="*/ 1 w 3994"/>
                  <a:gd name="T9" fmla="*/ 1954 h 4246"/>
                  <a:gd name="T10" fmla="*/ 604 w 3994"/>
                  <a:gd name="T11" fmla="*/ 532 h 4246"/>
                  <a:gd name="T12" fmla="*/ 2127 w 3994"/>
                  <a:gd name="T13" fmla="*/ 57 h 4246"/>
                  <a:gd name="T14" fmla="*/ 2617 w 3994"/>
                  <a:gd name="T15" fmla="*/ 87 h 4246"/>
                  <a:gd name="T16" fmla="*/ 2997 w 3994"/>
                  <a:gd name="T17" fmla="*/ 124 h 4246"/>
                  <a:gd name="T18" fmla="*/ 3235 w 3994"/>
                  <a:gd name="T19" fmla="*/ 0 h 4246"/>
                  <a:gd name="T20" fmla="*/ 3519 w 3994"/>
                  <a:gd name="T21" fmla="*/ 1157 h 4246"/>
                  <a:gd name="T22" fmla="*/ 3470 w 3994"/>
                  <a:gd name="T23" fmla="*/ 1176 h 4246"/>
                  <a:gd name="T24" fmla="*/ 2128 w 3994"/>
                  <a:gd name="T25" fmla="*/ 376 h 4246"/>
                  <a:gd name="T26" fmla="*/ 1125 w 3994"/>
                  <a:gd name="T27" fmla="*/ 788 h 4246"/>
                  <a:gd name="T28" fmla="*/ 735 w 3994"/>
                  <a:gd name="T29" fmla="*/ 1909 h 4246"/>
                  <a:gd name="T30" fmla="*/ 2582 w 3994"/>
                  <a:gd name="T31" fmla="*/ 3926 h 4246"/>
                  <a:gd name="T32" fmla="*/ 3933 w 3994"/>
                  <a:gd name="T33" fmla="*/ 2968 h 4246"/>
                  <a:gd name="T34" fmla="*/ 3994 w 3994"/>
                  <a:gd name="T35" fmla="*/ 2992 h 4246"/>
                  <a:gd name="T36" fmla="*/ 3525 w 3994"/>
                  <a:gd name="T37" fmla="*/ 4224 h 42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994" h="4246">
                    <a:moveTo>
                      <a:pt x="3525" y="4224"/>
                    </a:moveTo>
                    <a:cubicBezTo>
                      <a:pt x="3464" y="4193"/>
                      <a:pt x="3390" y="4199"/>
                      <a:pt x="3323" y="4205"/>
                    </a:cubicBezTo>
                    <a:cubicBezTo>
                      <a:pt x="2583" y="4244"/>
                      <a:pt x="2583" y="4244"/>
                      <a:pt x="2583" y="4244"/>
                    </a:cubicBezTo>
                    <a:cubicBezTo>
                      <a:pt x="1940" y="4246"/>
                      <a:pt x="1297" y="4112"/>
                      <a:pt x="794" y="3697"/>
                    </a:cubicBezTo>
                    <a:cubicBezTo>
                      <a:pt x="267" y="3263"/>
                      <a:pt x="3" y="2627"/>
                      <a:pt x="1" y="1954"/>
                    </a:cubicBezTo>
                    <a:cubicBezTo>
                      <a:pt x="0" y="1421"/>
                      <a:pt x="189" y="882"/>
                      <a:pt x="604" y="532"/>
                    </a:cubicBezTo>
                    <a:cubicBezTo>
                      <a:pt x="1045" y="170"/>
                      <a:pt x="1576" y="59"/>
                      <a:pt x="2127" y="57"/>
                    </a:cubicBezTo>
                    <a:cubicBezTo>
                      <a:pt x="2305" y="57"/>
                      <a:pt x="2471" y="76"/>
                      <a:pt x="2617" y="87"/>
                    </a:cubicBezTo>
                    <a:cubicBezTo>
                      <a:pt x="2764" y="106"/>
                      <a:pt x="2893" y="124"/>
                      <a:pt x="2997" y="124"/>
                    </a:cubicBezTo>
                    <a:cubicBezTo>
                      <a:pt x="3095" y="124"/>
                      <a:pt x="3193" y="92"/>
                      <a:pt x="3235" y="0"/>
                    </a:cubicBezTo>
                    <a:cubicBezTo>
                      <a:pt x="3519" y="1157"/>
                      <a:pt x="3519" y="1157"/>
                      <a:pt x="3519" y="1157"/>
                    </a:cubicBezTo>
                    <a:cubicBezTo>
                      <a:pt x="3470" y="1176"/>
                      <a:pt x="3470" y="1176"/>
                      <a:pt x="3470" y="1176"/>
                    </a:cubicBezTo>
                    <a:cubicBezTo>
                      <a:pt x="3242" y="643"/>
                      <a:pt x="2685" y="375"/>
                      <a:pt x="2128" y="376"/>
                    </a:cubicBezTo>
                    <a:cubicBezTo>
                      <a:pt x="1724" y="377"/>
                      <a:pt x="1400" y="470"/>
                      <a:pt x="1125" y="788"/>
                    </a:cubicBezTo>
                    <a:cubicBezTo>
                      <a:pt x="863" y="1095"/>
                      <a:pt x="735" y="1506"/>
                      <a:pt x="735" y="1909"/>
                    </a:cubicBezTo>
                    <a:cubicBezTo>
                      <a:pt x="738" y="2974"/>
                      <a:pt x="1462" y="3928"/>
                      <a:pt x="2582" y="3926"/>
                    </a:cubicBezTo>
                    <a:cubicBezTo>
                      <a:pt x="3231" y="3924"/>
                      <a:pt x="3671" y="3538"/>
                      <a:pt x="3933" y="2968"/>
                    </a:cubicBezTo>
                    <a:cubicBezTo>
                      <a:pt x="3994" y="2992"/>
                      <a:pt x="3994" y="2992"/>
                      <a:pt x="3994" y="2992"/>
                    </a:cubicBezTo>
                    <a:lnTo>
                      <a:pt x="3525" y="422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49" name="Freeform 75">
                <a:extLst>
                  <a:ext uri="{FF2B5EF4-FFF2-40B4-BE49-F238E27FC236}">
                    <a16:creationId xmlns="" xmlns:a16="http://schemas.microsoft.com/office/drawing/2014/main" id="{7E572DB9-D387-4356-9143-2617AF574B37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0177463" y="6216649"/>
                <a:ext cx="31750" cy="88900"/>
              </a:xfrm>
              <a:custGeom>
                <a:avLst/>
                <a:gdLst>
                  <a:gd name="T0" fmla="*/ 881 w 1208"/>
                  <a:gd name="T1" fmla="*/ 2641 h 3299"/>
                  <a:gd name="T2" fmla="*/ 1208 w 1208"/>
                  <a:gd name="T3" fmla="*/ 3251 h 3299"/>
                  <a:gd name="T4" fmla="*/ 1208 w 1208"/>
                  <a:gd name="T5" fmla="*/ 3296 h 3299"/>
                  <a:gd name="T6" fmla="*/ 6 w 1208"/>
                  <a:gd name="T7" fmla="*/ 3299 h 3299"/>
                  <a:gd name="T8" fmla="*/ 6 w 1208"/>
                  <a:gd name="T9" fmla="*/ 3253 h 3299"/>
                  <a:gd name="T10" fmla="*/ 330 w 1208"/>
                  <a:gd name="T11" fmla="*/ 2677 h 3299"/>
                  <a:gd name="T12" fmla="*/ 326 w 1208"/>
                  <a:gd name="T13" fmla="*/ 658 h 3299"/>
                  <a:gd name="T14" fmla="*/ 0 w 1208"/>
                  <a:gd name="T15" fmla="*/ 48 h 3299"/>
                  <a:gd name="T16" fmla="*/ 0 w 1208"/>
                  <a:gd name="T17" fmla="*/ 3 h 3299"/>
                  <a:gd name="T18" fmla="*/ 1202 w 1208"/>
                  <a:gd name="T19" fmla="*/ 0 h 3299"/>
                  <a:gd name="T20" fmla="*/ 1202 w 1208"/>
                  <a:gd name="T21" fmla="*/ 45 h 3299"/>
                  <a:gd name="T22" fmla="*/ 877 w 1208"/>
                  <a:gd name="T23" fmla="*/ 627 h 3299"/>
                  <a:gd name="T24" fmla="*/ 881 w 1208"/>
                  <a:gd name="T25" fmla="*/ 2641 h 32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208" h="3299">
                    <a:moveTo>
                      <a:pt x="881" y="2641"/>
                    </a:moveTo>
                    <a:cubicBezTo>
                      <a:pt x="882" y="2916"/>
                      <a:pt x="888" y="3207"/>
                      <a:pt x="1208" y="3251"/>
                    </a:cubicBezTo>
                    <a:cubicBezTo>
                      <a:pt x="1208" y="3296"/>
                      <a:pt x="1208" y="3296"/>
                      <a:pt x="1208" y="3296"/>
                    </a:cubicBezTo>
                    <a:cubicBezTo>
                      <a:pt x="6" y="3299"/>
                      <a:pt x="6" y="3299"/>
                      <a:pt x="6" y="3299"/>
                    </a:cubicBezTo>
                    <a:cubicBezTo>
                      <a:pt x="6" y="3253"/>
                      <a:pt x="6" y="3253"/>
                      <a:pt x="6" y="3253"/>
                    </a:cubicBezTo>
                    <a:cubicBezTo>
                      <a:pt x="326" y="3213"/>
                      <a:pt x="331" y="2952"/>
                      <a:pt x="330" y="2677"/>
                    </a:cubicBezTo>
                    <a:cubicBezTo>
                      <a:pt x="326" y="658"/>
                      <a:pt x="326" y="658"/>
                      <a:pt x="326" y="658"/>
                    </a:cubicBezTo>
                    <a:cubicBezTo>
                      <a:pt x="326" y="383"/>
                      <a:pt x="320" y="92"/>
                      <a:pt x="0" y="48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202" y="0"/>
                      <a:pt x="1202" y="0"/>
                      <a:pt x="1202" y="0"/>
                    </a:cubicBezTo>
                    <a:cubicBezTo>
                      <a:pt x="1202" y="45"/>
                      <a:pt x="1202" y="45"/>
                      <a:pt x="1202" y="45"/>
                    </a:cubicBezTo>
                    <a:cubicBezTo>
                      <a:pt x="881" y="95"/>
                      <a:pt x="877" y="351"/>
                      <a:pt x="877" y="627"/>
                    </a:cubicBezTo>
                    <a:lnTo>
                      <a:pt x="881" y="26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50" name="Freeform 76">
                <a:extLst>
                  <a:ext uri="{FF2B5EF4-FFF2-40B4-BE49-F238E27FC236}">
                    <a16:creationId xmlns="" xmlns:a16="http://schemas.microsoft.com/office/drawing/2014/main" id="{DB23E1FD-F97C-4A4E-B6C6-DACD4C61DA95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0210800" y="6215062"/>
                <a:ext cx="79375" cy="90488"/>
              </a:xfrm>
              <a:custGeom>
                <a:avLst/>
                <a:gdLst>
                  <a:gd name="T0" fmla="*/ 1782 w 3006"/>
                  <a:gd name="T1" fmla="*/ 2712 h 3365"/>
                  <a:gd name="T2" fmla="*/ 2109 w 3006"/>
                  <a:gd name="T3" fmla="*/ 3318 h 3365"/>
                  <a:gd name="T4" fmla="*/ 2109 w 3006"/>
                  <a:gd name="T5" fmla="*/ 3363 h 3365"/>
                  <a:gd name="T6" fmla="*/ 906 w 3006"/>
                  <a:gd name="T7" fmla="*/ 3365 h 3365"/>
                  <a:gd name="T8" fmla="*/ 906 w 3006"/>
                  <a:gd name="T9" fmla="*/ 3320 h 3365"/>
                  <a:gd name="T10" fmla="*/ 1231 w 3006"/>
                  <a:gd name="T11" fmla="*/ 2744 h 3365"/>
                  <a:gd name="T12" fmla="*/ 1226 w 3006"/>
                  <a:gd name="T13" fmla="*/ 329 h 3365"/>
                  <a:gd name="T14" fmla="*/ 45 w 3006"/>
                  <a:gd name="T15" fmla="*/ 1012 h 3365"/>
                  <a:gd name="T16" fmla="*/ 0 w 3006"/>
                  <a:gd name="T17" fmla="*/ 998 h 3365"/>
                  <a:gd name="T18" fmla="*/ 243 w 3006"/>
                  <a:gd name="T19" fmla="*/ 5 h 3365"/>
                  <a:gd name="T20" fmla="*/ 539 w 3006"/>
                  <a:gd name="T21" fmla="*/ 70 h 3365"/>
                  <a:gd name="T22" fmla="*/ 2463 w 3006"/>
                  <a:gd name="T23" fmla="*/ 66 h 3365"/>
                  <a:gd name="T24" fmla="*/ 2758 w 3006"/>
                  <a:gd name="T25" fmla="*/ 0 h 3365"/>
                  <a:gd name="T26" fmla="*/ 3006 w 3006"/>
                  <a:gd name="T27" fmla="*/ 992 h 3365"/>
                  <a:gd name="T28" fmla="*/ 2961 w 3006"/>
                  <a:gd name="T29" fmla="*/ 1007 h 3365"/>
                  <a:gd name="T30" fmla="*/ 1777 w 3006"/>
                  <a:gd name="T31" fmla="*/ 328 h 3365"/>
                  <a:gd name="T32" fmla="*/ 1782 w 3006"/>
                  <a:gd name="T33" fmla="*/ 2712 h 33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006" h="3365">
                    <a:moveTo>
                      <a:pt x="1782" y="2712"/>
                    </a:moveTo>
                    <a:cubicBezTo>
                      <a:pt x="1782" y="3018"/>
                      <a:pt x="1788" y="3308"/>
                      <a:pt x="2109" y="3318"/>
                    </a:cubicBezTo>
                    <a:cubicBezTo>
                      <a:pt x="2109" y="3363"/>
                      <a:pt x="2109" y="3363"/>
                      <a:pt x="2109" y="3363"/>
                    </a:cubicBezTo>
                    <a:cubicBezTo>
                      <a:pt x="906" y="3365"/>
                      <a:pt x="906" y="3365"/>
                      <a:pt x="906" y="3365"/>
                    </a:cubicBezTo>
                    <a:cubicBezTo>
                      <a:pt x="906" y="3320"/>
                      <a:pt x="906" y="3320"/>
                      <a:pt x="906" y="3320"/>
                    </a:cubicBezTo>
                    <a:cubicBezTo>
                      <a:pt x="1226" y="3310"/>
                      <a:pt x="1231" y="3044"/>
                      <a:pt x="1231" y="2744"/>
                    </a:cubicBezTo>
                    <a:cubicBezTo>
                      <a:pt x="1226" y="329"/>
                      <a:pt x="1226" y="329"/>
                      <a:pt x="1226" y="329"/>
                    </a:cubicBezTo>
                    <a:cubicBezTo>
                      <a:pt x="615" y="330"/>
                      <a:pt x="235" y="526"/>
                      <a:pt x="45" y="1012"/>
                    </a:cubicBezTo>
                    <a:cubicBezTo>
                      <a:pt x="0" y="998"/>
                      <a:pt x="0" y="998"/>
                      <a:pt x="0" y="998"/>
                    </a:cubicBezTo>
                    <a:cubicBezTo>
                      <a:pt x="243" y="5"/>
                      <a:pt x="243" y="5"/>
                      <a:pt x="243" y="5"/>
                    </a:cubicBezTo>
                    <a:cubicBezTo>
                      <a:pt x="309" y="90"/>
                      <a:pt x="444" y="70"/>
                      <a:pt x="539" y="70"/>
                    </a:cubicBezTo>
                    <a:cubicBezTo>
                      <a:pt x="2463" y="66"/>
                      <a:pt x="2463" y="66"/>
                      <a:pt x="2463" y="66"/>
                    </a:cubicBezTo>
                    <a:cubicBezTo>
                      <a:pt x="2558" y="66"/>
                      <a:pt x="2693" y="86"/>
                      <a:pt x="2758" y="0"/>
                    </a:cubicBezTo>
                    <a:cubicBezTo>
                      <a:pt x="3006" y="992"/>
                      <a:pt x="3006" y="992"/>
                      <a:pt x="3006" y="992"/>
                    </a:cubicBezTo>
                    <a:cubicBezTo>
                      <a:pt x="2961" y="1007"/>
                      <a:pt x="2961" y="1007"/>
                      <a:pt x="2961" y="1007"/>
                    </a:cubicBezTo>
                    <a:cubicBezTo>
                      <a:pt x="2769" y="521"/>
                      <a:pt x="2388" y="327"/>
                      <a:pt x="1777" y="328"/>
                    </a:cubicBezTo>
                    <a:lnTo>
                      <a:pt x="1782" y="271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51" name="Freeform 77">
                <a:extLst>
                  <a:ext uri="{FF2B5EF4-FFF2-40B4-BE49-F238E27FC236}">
                    <a16:creationId xmlns="" xmlns:a16="http://schemas.microsoft.com/office/drawing/2014/main" id="{676D5C6B-021B-4132-A409-6290411A5BA7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0291763" y="6216649"/>
                <a:ext cx="31750" cy="87313"/>
              </a:xfrm>
              <a:custGeom>
                <a:avLst/>
                <a:gdLst>
                  <a:gd name="T0" fmla="*/ 882 w 1209"/>
                  <a:gd name="T1" fmla="*/ 2640 h 3298"/>
                  <a:gd name="T2" fmla="*/ 1209 w 1209"/>
                  <a:gd name="T3" fmla="*/ 3251 h 3298"/>
                  <a:gd name="T4" fmla="*/ 1209 w 1209"/>
                  <a:gd name="T5" fmla="*/ 3296 h 3298"/>
                  <a:gd name="T6" fmla="*/ 7 w 1209"/>
                  <a:gd name="T7" fmla="*/ 3298 h 3298"/>
                  <a:gd name="T8" fmla="*/ 7 w 1209"/>
                  <a:gd name="T9" fmla="*/ 3253 h 3298"/>
                  <a:gd name="T10" fmla="*/ 331 w 1209"/>
                  <a:gd name="T11" fmla="*/ 2676 h 3298"/>
                  <a:gd name="T12" fmla="*/ 327 w 1209"/>
                  <a:gd name="T13" fmla="*/ 658 h 3298"/>
                  <a:gd name="T14" fmla="*/ 0 w 1209"/>
                  <a:gd name="T15" fmla="*/ 47 h 3298"/>
                  <a:gd name="T16" fmla="*/ 0 w 1209"/>
                  <a:gd name="T17" fmla="*/ 2 h 3298"/>
                  <a:gd name="T18" fmla="*/ 1202 w 1209"/>
                  <a:gd name="T19" fmla="*/ 0 h 3298"/>
                  <a:gd name="T20" fmla="*/ 1202 w 1209"/>
                  <a:gd name="T21" fmla="*/ 44 h 3298"/>
                  <a:gd name="T22" fmla="*/ 878 w 1209"/>
                  <a:gd name="T23" fmla="*/ 626 h 3298"/>
                  <a:gd name="T24" fmla="*/ 882 w 1209"/>
                  <a:gd name="T25" fmla="*/ 2640 h 3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209" h="3298">
                    <a:moveTo>
                      <a:pt x="882" y="2640"/>
                    </a:moveTo>
                    <a:cubicBezTo>
                      <a:pt x="883" y="2915"/>
                      <a:pt x="888" y="3206"/>
                      <a:pt x="1209" y="3251"/>
                    </a:cubicBezTo>
                    <a:cubicBezTo>
                      <a:pt x="1209" y="3296"/>
                      <a:pt x="1209" y="3296"/>
                      <a:pt x="1209" y="3296"/>
                    </a:cubicBezTo>
                    <a:cubicBezTo>
                      <a:pt x="7" y="3298"/>
                      <a:pt x="7" y="3298"/>
                      <a:pt x="7" y="3298"/>
                    </a:cubicBezTo>
                    <a:cubicBezTo>
                      <a:pt x="7" y="3253"/>
                      <a:pt x="7" y="3253"/>
                      <a:pt x="7" y="3253"/>
                    </a:cubicBezTo>
                    <a:cubicBezTo>
                      <a:pt x="327" y="3213"/>
                      <a:pt x="332" y="2951"/>
                      <a:pt x="331" y="2676"/>
                    </a:cubicBezTo>
                    <a:cubicBezTo>
                      <a:pt x="327" y="658"/>
                      <a:pt x="327" y="658"/>
                      <a:pt x="327" y="658"/>
                    </a:cubicBezTo>
                    <a:cubicBezTo>
                      <a:pt x="326" y="382"/>
                      <a:pt x="321" y="91"/>
                      <a:pt x="0" y="47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202" y="0"/>
                      <a:pt x="1202" y="0"/>
                      <a:pt x="1202" y="0"/>
                    </a:cubicBezTo>
                    <a:cubicBezTo>
                      <a:pt x="1202" y="44"/>
                      <a:pt x="1202" y="44"/>
                      <a:pt x="1202" y="44"/>
                    </a:cubicBezTo>
                    <a:cubicBezTo>
                      <a:pt x="882" y="95"/>
                      <a:pt x="878" y="350"/>
                      <a:pt x="878" y="626"/>
                    </a:cubicBezTo>
                    <a:lnTo>
                      <a:pt x="882" y="264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52" name="Freeform 78">
                <a:extLst>
                  <a:ext uri="{FF2B5EF4-FFF2-40B4-BE49-F238E27FC236}">
                    <a16:creationId xmlns="" xmlns:a16="http://schemas.microsoft.com/office/drawing/2014/main" id="{F68CFAC3-E6F5-4B91-BE78-7AB82B3B2CA4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10328275" y="6216649"/>
                <a:ext cx="85725" cy="87313"/>
              </a:xfrm>
              <a:custGeom>
                <a:avLst/>
                <a:gdLst>
                  <a:gd name="T0" fmla="*/ 1295 w 3219"/>
                  <a:gd name="T1" fmla="*/ 1420 h 3302"/>
                  <a:gd name="T2" fmla="*/ 2156 w 3219"/>
                  <a:gd name="T3" fmla="*/ 728 h 3302"/>
                  <a:gd name="T4" fmla="*/ 1649 w 3219"/>
                  <a:gd name="T5" fmla="*/ 332 h 3302"/>
                  <a:gd name="T6" fmla="*/ 1294 w 3219"/>
                  <a:gd name="T7" fmla="*/ 754 h 3302"/>
                  <a:gd name="T8" fmla="*/ 1295 w 3219"/>
                  <a:gd name="T9" fmla="*/ 1420 h 3302"/>
                  <a:gd name="T10" fmla="*/ 267 w 3219"/>
                  <a:gd name="T11" fmla="*/ 630 h 3302"/>
                  <a:gd name="T12" fmla="*/ 1 w 3219"/>
                  <a:gd name="T13" fmla="*/ 130 h 3302"/>
                  <a:gd name="T14" fmla="*/ 0 w 3219"/>
                  <a:gd name="T15" fmla="*/ 5 h 3302"/>
                  <a:gd name="T16" fmla="*/ 2100 w 3219"/>
                  <a:gd name="T17" fmla="*/ 1 h 3302"/>
                  <a:gd name="T18" fmla="*/ 2826 w 3219"/>
                  <a:gd name="T19" fmla="*/ 60 h 3302"/>
                  <a:gd name="T20" fmla="*/ 3217 w 3219"/>
                  <a:gd name="T21" fmla="*/ 559 h 3302"/>
                  <a:gd name="T22" fmla="*/ 1296 w 3219"/>
                  <a:gd name="T23" fmla="*/ 1786 h 3302"/>
                  <a:gd name="T24" fmla="*/ 1298 w 3219"/>
                  <a:gd name="T25" fmla="*/ 2673 h 3302"/>
                  <a:gd name="T26" fmla="*/ 1605 w 3219"/>
                  <a:gd name="T27" fmla="*/ 3173 h 3302"/>
                  <a:gd name="T28" fmla="*/ 1605 w 3219"/>
                  <a:gd name="T29" fmla="*/ 3298 h 3302"/>
                  <a:gd name="T30" fmla="*/ 7 w 3219"/>
                  <a:gd name="T31" fmla="*/ 3302 h 3302"/>
                  <a:gd name="T32" fmla="*/ 6 w 3219"/>
                  <a:gd name="T33" fmla="*/ 3176 h 3302"/>
                  <a:gd name="T34" fmla="*/ 271 w 3219"/>
                  <a:gd name="T35" fmla="*/ 2675 h 3302"/>
                  <a:gd name="T36" fmla="*/ 267 w 3219"/>
                  <a:gd name="T37" fmla="*/ 630 h 3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219" h="3302">
                    <a:moveTo>
                      <a:pt x="1295" y="1420"/>
                    </a:moveTo>
                    <a:cubicBezTo>
                      <a:pt x="1636" y="1344"/>
                      <a:pt x="2157" y="1138"/>
                      <a:pt x="2156" y="728"/>
                    </a:cubicBezTo>
                    <a:cubicBezTo>
                      <a:pt x="2155" y="436"/>
                      <a:pt x="1904" y="332"/>
                      <a:pt x="1649" y="332"/>
                    </a:cubicBezTo>
                    <a:cubicBezTo>
                      <a:pt x="1308" y="333"/>
                      <a:pt x="1294" y="464"/>
                      <a:pt x="1294" y="754"/>
                    </a:cubicBezTo>
                    <a:lnTo>
                      <a:pt x="1295" y="1420"/>
                    </a:lnTo>
                    <a:close/>
                    <a:moveTo>
                      <a:pt x="267" y="630"/>
                    </a:moveTo>
                    <a:cubicBezTo>
                      <a:pt x="266" y="280"/>
                      <a:pt x="206" y="125"/>
                      <a:pt x="1" y="130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2100" y="1"/>
                      <a:pt x="2100" y="1"/>
                      <a:pt x="2100" y="1"/>
                    </a:cubicBezTo>
                    <a:cubicBezTo>
                      <a:pt x="2304" y="1"/>
                      <a:pt x="2640" y="0"/>
                      <a:pt x="2826" y="60"/>
                    </a:cubicBezTo>
                    <a:cubicBezTo>
                      <a:pt x="3056" y="130"/>
                      <a:pt x="3217" y="309"/>
                      <a:pt x="3217" y="559"/>
                    </a:cubicBezTo>
                    <a:cubicBezTo>
                      <a:pt x="3219" y="1336"/>
                      <a:pt x="1882" y="1639"/>
                      <a:pt x="1296" y="1786"/>
                    </a:cubicBezTo>
                    <a:cubicBezTo>
                      <a:pt x="1298" y="2673"/>
                      <a:pt x="1298" y="2673"/>
                      <a:pt x="1298" y="2673"/>
                    </a:cubicBezTo>
                    <a:cubicBezTo>
                      <a:pt x="1299" y="3023"/>
                      <a:pt x="1399" y="3179"/>
                      <a:pt x="1605" y="3173"/>
                    </a:cubicBezTo>
                    <a:cubicBezTo>
                      <a:pt x="1605" y="3298"/>
                      <a:pt x="1605" y="3298"/>
                      <a:pt x="1605" y="3298"/>
                    </a:cubicBezTo>
                    <a:cubicBezTo>
                      <a:pt x="7" y="3302"/>
                      <a:pt x="7" y="3302"/>
                      <a:pt x="7" y="3302"/>
                    </a:cubicBezTo>
                    <a:cubicBezTo>
                      <a:pt x="6" y="3176"/>
                      <a:pt x="6" y="3176"/>
                      <a:pt x="6" y="3176"/>
                    </a:cubicBezTo>
                    <a:cubicBezTo>
                      <a:pt x="212" y="3181"/>
                      <a:pt x="271" y="3026"/>
                      <a:pt x="271" y="2675"/>
                    </a:cubicBezTo>
                    <a:lnTo>
                      <a:pt x="267" y="63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53" name="Freeform 79">
                <a:extLst>
                  <a:ext uri="{FF2B5EF4-FFF2-40B4-BE49-F238E27FC236}">
                    <a16:creationId xmlns="" xmlns:a16="http://schemas.microsoft.com/office/drawing/2014/main" id="{EA730EEF-0AB8-4382-8349-08A571B69B6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0502900" y="6216649"/>
                <a:ext cx="125412" cy="87313"/>
              </a:xfrm>
              <a:custGeom>
                <a:avLst/>
                <a:gdLst>
                  <a:gd name="T0" fmla="*/ 3963 w 4739"/>
                  <a:gd name="T1" fmla="*/ 572 h 3304"/>
                  <a:gd name="T2" fmla="*/ 3998 w 4739"/>
                  <a:gd name="T3" fmla="*/ 347 h 3304"/>
                  <a:gd name="T4" fmla="*/ 3807 w 4739"/>
                  <a:gd name="T5" fmla="*/ 127 h 3304"/>
                  <a:gd name="T6" fmla="*/ 3807 w 4739"/>
                  <a:gd name="T7" fmla="*/ 1 h 3304"/>
                  <a:gd name="T8" fmla="*/ 4738 w 4739"/>
                  <a:gd name="T9" fmla="*/ 0 h 3304"/>
                  <a:gd name="T10" fmla="*/ 4739 w 4739"/>
                  <a:gd name="T11" fmla="*/ 125 h 3304"/>
                  <a:gd name="T12" fmla="*/ 4399 w 4739"/>
                  <a:gd name="T13" fmla="*/ 637 h 3304"/>
                  <a:gd name="T14" fmla="*/ 3993 w 4739"/>
                  <a:gd name="T15" fmla="*/ 2621 h 3304"/>
                  <a:gd name="T16" fmla="*/ 3938 w 4739"/>
                  <a:gd name="T17" fmla="*/ 2972 h 3304"/>
                  <a:gd name="T18" fmla="*/ 4099 w 4739"/>
                  <a:gd name="T19" fmla="*/ 3172 h 3304"/>
                  <a:gd name="T20" fmla="*/ 4099 w 4739"/>
                  <a:gd name="T21" fmla="*/ 3297 h 3304"/>
                  <a:gd name="T22" fmla="*/ 2485 w 4739"/>
                  <a:gd name="T23" fmla="*/ 3301 h 3304"/>
                  <a:gd name="T24" fmla="*/ 2485 w 4739"/>
                  <a:gd name="T25" fmla="*/ 3175 h 3304"/>
                  <a:gd name="T26" fmla="*/ 2635 w 4739"/>
                  <a:gd name="T27" fmla="*/ 3010 h 3304"/>
                  <a:gd name="T28" fmla="*/ 2600 w 4739"/>
                  <a:gd name="T29" fmla="*/ 2769 h 3304"/>
                  <a:gd name="T30" fmla="*/ 2322 w 4739"/>
                  <a:gd name="T31" fmla="*/ 1192 h 3304"/>
                  <a:gd name="T32" fmla="*/ 2049 w 4739"/>
                  <a:gd name="T33" fmla="*/ 2785 h 3304"/>
                  <a:gd name="T34" fmla="*/ 2014 w 4739"/>
                  <a:gd name="T35" fmla="*/ 3026 h 3304"/>
                  <a:gd name="T36" fmla="*/ 2140 w 4739"/>
                  <a:gd name="T37" fmla="*/ 3176 h 3304"/>
                  <a:gd name="T38" fmla="*/ 2140 w 4739"/>
                  <a:gd name="T39" fmla="*/ 3301 h 3304"/>
                  <a:gd name="T40" fmla="*/ 647 w 4739"/>
                  <a:gd name="T41" fmla="*/ 3304 h 3304"/>
                  <a:gd name="T42" fmla="*/ 647 w 4739"/>
                  <a:gd name="T43" fmla="*/ 3178 h 3304"/>
                  <a:gd name="T44" fmla="*/ 802 w 4739"/>
                  <a:gd name="T45" fmla="*/ 3013 h 3304"/>
                  <a:gd name="T46" fmla="*/ 751 w 4739"/>
                  <a:gd name="T47" fmla="*/ 2693 h 3304"/>
                  <a:gd name="T48" fmla="*/ 402 w 4739"/>
                  <a:gd name="T49" fmla="*/ 774 h 3304"/>
                  <a:gd name="T50" fmla="*/ 0 w 4739"/>
                  <a:gd name="T51" fmla="*/ 134 h 3304"/>
                  <a:gd name="T52" fmla="*/ 0 w 4739"/>
                  <a:gd name="T53" fmla="*/ 9 h 3304"/>
                  <a:gd name="T54" fmla="*/ 1653 w 4739"/>
                  <a:gd name="T55" fmla="*/ 6 h 3304"/>
                  <a:gd name="T56" fmla="*/ 1653 w 4739"/>
                  <a:gd name="T57" fmla="*/ 131 h 3304"/>
                  <a:gd name="T58" fmla="*/ 1368 w 4739"/>
                  <a:gd name="T59" fmla="*/ 452 h 3304"/>
                  <a:gd name="T60" fmla="*/ 1429 w 4739"/>
                  <a:gd name="T61" fmla="*/ 883 h 3304"/>
                  <a:gd name="T62" fmla="*/ 1738 w 4739"/>
                  <a:gd name="T63" fmla="*/ 2776 h 3304"/>
                  <a:gd name="T64" fmla="*/ 2114 w 4739"/>
                  <a:gd name="T65" fmla="*/ 561 h 3304"/>
                  <a:gd name="T66" fmla="*/ 2139 w 4739"/>
                  <a:gd name="T67" fmla="*/ 355 h 3304"/>
                  <a:gd name="T68" fmla="*/ 1919 w 4739"/>
                  <a:gd name="T69" fmla="*/ 130 h 3304"/>
                  <a:gd name="T70" fmla="*/ 1918 w 4739"/>
                  <a:gd name="T71" fmla="*/ 5 h 3304"/>
                  <a:gd name="T72" fmla="*/ 3381 w 4739"/>
                  <a:gd name="T73" fmla="*/ 2 h 3304"/>
                  <a:gd name="T74" fmla="*/ 3381 w 4739"/>
                  <a:gd name="T75" fmla="*/ 128 h 3304"/>
                  <a:gd name="T76" fmla="*/ 3171 w 4739"/>
                  <a:gd name="T77" fmla="*/ 393 h 3304"/>
                  <a:gd name="T78" fmla="*/ 3202 w 4739"/>
                  <a:gd name="T79" fmla="*/ 664 h 3304"/>
                  <a:gd name="T80" fmla="*/ 3547 w 4739"/>
                  <a:gd name="T81" fmla="*/ 2772 h 3304"/>
                  <a:gd name="T82" fmla="*/ 3963 w 4739"/>
                  <a:gd name="T83" fmla="*/ 572 h 33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739" h="3304">
                    <a:moveTo>
                      <a:pt x="3963" y="572"/>
                    </a:moveTo>
                    <a:cubicBezTo>
                      <a:pt x="3978" y="502"/>
                      <a:pt x="3998" y="422"/>
                      <a:pt x="3998" y="347"/>
                    </a:cubicBezTo>
                    <a:cubicBezTo>
                      <a:pt x="3997" y="217"/>
                      <a:pt x="3932" y="146"/>
                      <a:pt x="3807" y="127"/>
                    </a:cubicBezTo>
                    <a:cubicBezTo>
                      <a:pt x="3807" y="1"/>
                      <a:pt x="3807" y="1"/>
                      <a:pt x="3807" y="1"/>
                    </a:cubicBezTo>
                    <a:cubicBezTo>
                      <a:pt x="4738" y="0"/>
                      <a:pt x="4738" y="0"/>
                      <a:pt x="4738" y="0"/>
                    </a:cubicBezTo>
                    <a:cubicBezTo>
                      <a:pt x="4739" y="125"/>
                      <a:pt x="4739" y="125"/>
                      <a:pt x="4739" y="125"/>
                    </a:cubicBezTo>
                    <a:cubicBezTo>
                      <a:pt x="4458" y="195"/>
                      <a:pt x="4443" y="401"/>
                      <a:pt x="4399" y="637"/>
                    </a:cubicBezTo>
                    <a:cubicBezTo>
                      <a:pt x="3993" y="2621"/>
                      <a:pt x="3993" y="2621"/>
                      <a:pt x="3993" y="2621"/>
                    </a:cubicBezTo>
                    <a:cubicBezTo>
                      <a:pt x="3972" y="2721"/>
                      <a:pt x="3938" y="2872"/>
                      <a:pt x="3938" y="2972"/>
                    </a:cubicBezTo>
                    <a:cubicBezTo>
                      <a:pt x="3938" y="3097"/>
                      <a:pt x="3978" y="3152"/>
                      <a:pt x="4099" y="3172"/>
                    </a:cubicBezTo>
                    <a:cubicBezTo>
                      <a:pt x="4099" y="3297"/>
                      <a:pt x="4099" y="3297"/>
                      <a:pt x="4099" y="3297"/>
                    </a:cubicBezTo>
                    <a:cubicBezTo>
                      <a:pt x="2485" y="3301"/>
                      <a:pt x="2485" y="3301"/>
                      <a:pt x="2485" y="3301"/>
                    </a:cubicBezTo>
                    <a:cubicBezTo>
                      <a:pt x="2485" y="3175"/>
                      <a:pt x="2485" y="3175"/>
                      <a:pt x="2485" y="3175"/>
                    </a:cubicBezTo>
                    <a:cubicBezTo>
                      <a:pt x="2581" y="3165"/>
                      <a:pt x="2635" y="3115"/>
                      <a:pt x="2635" y="3010"/>
                    </a:cubicBezTo>
                    <a:cubicBezTo>
                      <a:pt x="2635" y="2944"/>
                      <a:pt x="2610" y="2839"/>
                      <a:pt x="2600" y="2769"/>
                    </a:cubicBezTo>
                    <a:cubicBezTo>
                      <a:pt x="2322" y="1192"/>
                      <a:pt x="2322" y="1192"/>
                      <a:pt x="2322" y="1192"/>
                    </a:cubicBezTo>
                    <a:cubicBezTo>
                      <a:pt x="2049" y="2785"/>
                      <a:pt x="2049" y="2785"/>
                      <a:pt x="2049" y="2785"/>
                    </a:cubicBezTo>
                    <a:cubicBezTo>
                      <a:pt x="2039" y="2850"/>
                      <a:pt x="2014" y="2956"/>
                      <a:pt x="2014" y="3026"/>
                    </a:cubicBezTo>
                    <a:cubicBezTo>
                      <a:pt x="2014" y="3126"/>
                      <a:pt x="2050" y="3151"/>
                      <a:pt x="2140" y="3176"/>
                    </a:cubicBezTo>
                    <a:cubicBezTo>
                      <a:pt x="2140" y="3301"/>
                      <a:pt x="2140" y="3301"/>
                      <a:pt x="2140" y="3301"/>
                    </a:cubicBezTo>
                    <a:cubicBezTo>
                      <a:pt x="647" y="3304"/>
                      <a:pt x="647" y="3304"/>
                      <a:pt x="647" y="3304"/>
                    </a:cubicBezTo>
                    <a:cubicBezTo>
                      <a:pt x="647" y="3178"/>
                      <a:pt x="647" y="3178"/>
                      <a:pt x="647" y="3178"/>
                    </a:cubicBezTo>
                    <a:cubicBezTo>
                      <a:pt x="737" y="3164"/>
                      <a:pt x="803" y="3114"/>
                      <a:pt x="802" y="3013"/>
                    </a:cubicBezTo>
                    <a:cubicBezTo>
                      <a:pt x="802" y="2953"/>
                      <a:pt x="762" y="2758"/>
                      <a:pt x="751" y="2693"/>
                    </a:cubicBezTo>
                    <a:cubicBezTo>
                      <a:pt x="402" y="774"/>
                      <a:pt x="402" y="774"/>
                      <a:pt x="402" y="774"/>
                    </a:cubicBezTo>
                    <a:cubicBezTo>
                      <a:pt x="356" y="524"/>
                      <a:pt x="320" y="164"/>
                      <a:pt x="0" y="134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1653" y="6"/>
                      <a:pt x="1653" y="6"/>
                      <a:pt x="1653" y="6"/>
                    </a:cubicBezTo>
                    <a:cubicBezTo>
                      <a:pt x="1653" y="131"/>
                      <a:pt x="1653" y="131"/>
                      <a:pt x="1653" y="131"/>
                    </a:cubicBezTo>
                    <a:cubicBezTo>
                      <a:pt x="1457" y="146"/>
                      <a:pt x="1367" y="252"/>
                      <a:pt x="1368" y="452"/>
                    </a:cubicBezTo>
                    <a:cubicBezTo>
                      <a:pt x="1368" y="572"/>
                      <a:pt x="1408" y="757"/>
                      <a:pt x="1429" y="883"/>
                    </a:cubicBezTo>
                    <a:cubicBezTo>
                      <a:pt x="1738" y="2776"/>
                      <a:pt x="1738" y="2776"/>
                      <a:pt x="1738" y="2776"/>
                    </a:cubicBezTo>
                    <a:cubicBezTo>
                      <a:pt x="2114" y="561"/>
                      <a:pt x="2114" y="561"/>
                      <a:pt x="2114" y="561"/>
                    </a:cubicBezTo>
                    <a:cubicBezTo>
                      <a:pt x="2125" y="496"/>
                      <a:pt x="2140" y="426"/>
                      <a:pt x="2139" y="355"/>
                    </a:cubicBezTo>
                    <a:cubicBezTo>
                      <a:pt x="2139" y="210"/>
                      <a:pt x="2059" y="130"/>
                      <a:pt x="1919" y="130"/>
                    </a:cubicBezTo>
                    <a:cubicBezTo>
                      <a:pt x="1918" y="5"/>
                      <a:pt x="1918" y="5"/>
                      <a:pt x="1918" y="5"/>
                    </a:cubicBezTo>
                    <a:cubicBezTo>
                      <a:pt x="3381" y="2"/>
                      <a:pt x="3381" y="2"/>
                      <a:pt x="3381" y="2"/>
                    </a:cubicBezTo>
                    <a:cubicBezTo>
                      <a:pt x="3381" y="128"/>
                      <a:pt x="3381" y="128"/>
                      <a:pt x="3381" y="128"/>
                    </a:cubicBezTo>
                    <a:cubicBezTo>
                      <a:pt x="3221" y="158"/>
                      <a:pt x="3171" y="238"/>
                      <a:pt x="3171" y="393"/>
                    </a:cubicBezTo>
                    <a:cubicBezTo>
                      <a:pt x="3172" y="468"/>
                      <a:pt x="3191" y="588"/>
                      <a:pt x="3202" y="664"/>
                    </a:cubicBezTo>
                    <a:cubicBezTo>
                      <a:pt x="3547" y="2772"/>
                      <a:pt x="3547" y="2772"/>
                      <a:pt x="3547" y="2772"/>
                    </a:cubicBezTo>
                    <a:lnTo>
                      <a:pt x="3963" y="57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54" name="Freeform 80">
                <a:extLst>
                  <a:ext uri="{FF2B5EF4-FFF2-40B4-BE49-F238E27FC236}">
                    <a16:creationId xmlns="" xmlns:a16="http://schemas.microsoft.com/office/drawing/2014/main" id="{22DFA215-7683-4867-9726-EC4A8EBD854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0631488" y="6213474"/>
                <a:ext cx="85725" cy="92075"/>
              </a:xfrm>
              <a:custGeom>
                <a:avLst/>
                <a:gdLst>
                  <a:gd name="T0" fmla="*/ 7 w 3215"/>
                  <a:gd name="T1" fmla="*/ 3382 h 3456"/>
                  <a:gd name="T2" fmla="*/ 7 w 3215"/>
                  <a:gd name="T3" fmla="*/ 3256 h 3456"/>
                  <a:gd name="T4" fmla="*/ 280 w 3215"/>
                  <a:gd name="T5" fmla="*/ 2755 h 3456"/>
                  <a:gd name="T6" fmla="*/ 276 w 3215"/>
                  <a:gd name="T7" fmla="*/ 711 h 3456"/>
                  <a:gd name="T8" fmla="*/ 0 w 3215"/>
                  <a:gd name="T9" fmla="*/ 210 h 3456"/>
                  <a:gd name="T10" fmla="*/ 0 w 3215"/>
                  <a:gd name="T11" fmla="*/ 85 h 3456"/>
                  <a:gd name="T12" fmla="*/ 2274 w 3215"/>
                  <a:gd name="T13" fmla="*/ 81 h 3456"/>
                  <a:gd name="T14" fmla="*/ 2694 w 3215"/>
                  <a:gd name="T15" fmla="*/ 0 h 3456"/>
                  <a:gd name="T16" fmla="*/ 2953 w 3215"/>
                  <a:gd name="T17" fmla="*/ 1151 h 3456"/>
                  <a:gd name="T18" fmla="*/ 2843 w 3215"/>
                  <a:gd name="T19" fmla="*/ 1187 h 3456"/>
                  <a:gd name="T20" fmla="*/ 1763 w 3215"/>
                  <a:gd name="T21" fmla="*/ 412 h 3456"/>
                  <a:gd name="T22" fmla="*/ 1304 w 3215"/>
                  <a:gd name="T23" fmla="*/ 999 h 3456"/>
                  <a:gd name="T24" fmla="*/ 1304 w 3215"/>
                  <a:gd name="T25" fmla="*/ 1160 h 3456"/>
                  <a:gd name="T26" fmla="*/ 1465 w 3215"/>
                  <a:gd name="T27" fmla="*/ 1159 h 3456"/>
                  <a:gd name="T28" fmla="*/ 2120 w 3215"/>
                  <a:gd name="T29" fmla="*/ 752 h 3456"/>
                  <a:gd name="T30" fmla="*/ 2221 w 3215"/>
                  <a:gd name="T31" fmla="*/ 737 h 3456"/>
                  <a:gd name="T32" fmla="*/ 2444 w 3215"/>
                  <a:gd name="T33" fmla="*/ 2009 h 3456"/>
                  <a:gd name="T34" fmla="*/ 2343 w 3215"/>
                  <a:gd name="T35" fmla="*/ 2019 h 3456"/>
                  <a:gd name="T36" fmla="*/ 2097 w 3215"/>
                  <a:gd name="T37" fmla="*/ 1649 h 3456"/>
                  <a:gd name="T38" fmla="*/ 1441 w 3215"/>
                  <a:gd name="T39" fmla="*/ 1490 h 3456"/>
                  <a:gd name="T40" fmla="*/ 1305 w 3215"/>
                  <a:gd name="T41" fmla="*/ 1490 h 3456"/>
                  <a:gd name="T42" fmla="*/ 1307 w 3215"/>
                  <a:gd name="T43" fmla="*/ 2577 h 3456"/>
                  <a:gd name="T44" fmla="*/ 1794 w 3215"/>
                  <a:gd name="T45" fmla="*/ 3047 h 3456"/>
                  <a:gd name="T46" fmla="*/ 3110 w 3215"/>
                  <a:gd name="T47" fmla="*/ 2113 h 3456"/>
                  <a:gd name="T48" fmla="*/ 3215 w 3215"/>
                  <a:gd name="T49" fmla="*/ 2153 h 3456"/>
                  <a:gd name="T50" fmla="*/ 2792 w 3215"/>
                  <a:gd name="T51" fmla="*/ 3456 h 3456"/>
                  <a:gd name="T52" fmla="*/ 2651 w 3215"/>
                  <a:gd name="T53" fmla="*/ 3386 h 3456"/>
                  <a:gd name="T54" fmla="*/ 2491 w 3215"/>
                  <a:gd name="T55" fmla="*/ 3377 h 3456"/>
                  <a:gd name="T56" fmla="*/ 7 w 3215"/>
                  <a:gd name="T57" fmla="*/ 3382 h 34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215" h="3456">
                    <a:moveTo>
                      <a:pt x="7" y="3382"/>
                    </a:moveTo>
                    <a:cubicBezTo>
                      <a:pt x="7" y="3256"/>
                      <a:pt x="7" y="3256"/>
                      <a:pt x="7" y="3256"/>
                    </a:cubicBezTo>
                    <a:cubicBezTo>
                      <a:pt x="212" y="3261"/>
                      <a:pt x="281" y="3105"/>
                      <a:pt x="280" y="2755"/>
                    </a:cubicBezTo>
                    <a:cubicBezTo>
                      <a:pt x="276" y="711"/>
                      <a:pt x="276" y="711"/>
                      <a:pt x="276" y="711"/>
                    </a:cubicBezTo>
                    <a:cubicBezTo>
                      <a:pt x="276" y="360"/>
                      <a:pt x="205" y="205"/>
                      <a:pt x="0" y="210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2274" y="81"/>
                      <a:pt x="2274" y="81"/>
                      <a:pt x="2274" y="81"/>
                    </a:cubicBezTo>
                    <a:cubicBezTo>
                      <a:pt x="2400" y="85"/>
                      <a:pt x="2600" y="100"/>
                      <a:pt x="2694" y="0"/>
                    </a:cubicBezTo>
                    <a:cubicBezTo>
                      <a:pt x="2953" y="1151"/>
                      <a:pt x="2953" y="1151"/>
                      <a:pt x="2953" y="1151"/>
                    </a:cubicBezTo>
                    <a:cubicBezTo>
                      <a:pt x="2843" y="1187"/>
                      <a:pt x="2843" y="1187"/>
                      <a:pt x="2843" y="1187"/>
                    </a:cubicBezTo>
                    <a:cubicBezTo>
                      <a:pt x="2697" y="701"/>
                      <a:pt x="2265" y="412"/>
                      <a:pt x="1763" y="412"/>
                    </a:cubicBezTo>
                    <a:cubicBezTo>
                      <a:pt x="1273" y="413"/>
                      <a:pt x="1304" y="598"/>
                      <a:pt x="1304" y="999"/>
                    </a:cubicBezTo>
                    <a:cubicBezTo>
                      <a:pt x="1304" y="1160"/>
                      <a:pt x="1304" y="1160"/>
                      <a:pt x="1304" y="1160"/>
                    </a:cubicBezTo>
                    <a:cubicBezTo>
                      <a:pt x="1465" y="1159"/>
                      <a:pt x="1465" y="1159"/>
                      <a:pt x="1465" y="1159"/>
                    </a:cubicBezTo>
                    <a:cubicBezTo>
                      <a:pt x="1795" y="1159"/>
                      <a:pt x="2126" y="1193"/>
                      <a:pt x="2120" y="752"/>
                    </a:cubicBezTo>
                    <a:cubicBezTo>
                      <a:pt x="2221" y="737"/>
                      <a:pt x="2221" y="737"/>
                      <a:pt x="2221" y="737"/>
                    </a:cubicBezTo>
                    <a:cubicBezTo>
                      <a:pt x="2444" y="2009"/>
                      <a:pt x="2444" y="2009"/>
                      <a:pt x="2444" y="2009"/>
                    </a:cubicBezTo>
                    <a:cubicBezTo>
                      <a:pt x="2343" y="2019"/>
                      <a:pt x="2343" y="2019"/>
                      <a:pt x="2343" y="2019"/>
                    </a:cubicBezTo>
                    <a:cubicBezTo>
                      <a:pt x="2288" y="1879"/>
                      <a:pt x="2207" y="1749"/>
                      <a:pt x="2097" y="1649"/>
                    </a:cubicBezTo>
                    <a:cubicBezTo>
                      <a:pt x="1901" y="1469"/>
                      <a:pt x="1691" y="1490"/>
                      <a:pt x="1441" y="1490"/>
                    </a:cubicBezTo>
                    <a:cubicBezTo>
                      <a:pt x="1305" y="1490"/>
                      <a:pt x="1305" y="1490"/>
                      <a:pt x="1305" y="1490"/>
                    </a:cubicBezTo>
                    <a:cubicBezTo>
                      <a:pt x="1307" y="2577"/>
                      <a:pt x="1307" y="2577"/>
                      <a:pt x="1307" y="2577"/>
                    </a:cubicBezTo>
                    <a:cubicBezTo>
                      <a:pt x="1308" y="2918"/>
                      <a:pt x="1399" y="3048"/>
                      <a:pt x="1794" y="3047"/>
                    </a:cubicBezTo>
                    <a:cubicBezTo>
                      <a:pt x="2436" y="3046"/>
                      <a:pt x="2845" y="2659"/>
                      <a:pt x="3110" y="2113"/>
                    </a:cubicBezTo>
                    <a:cubicBezTo>
                      <a:pt x="3215" y="2153"/>
                      <a:pt x="3215" y="2153"/>
                      <a:pt x="3215" y="2153"/>
                    </a:cubicBezTo>
                    <a:cubicBezTo>
                      <a:pt x="2792" y="3456"/>
                      <a:pt x="2792" y="3456"/>
                      <a:pt x="2792" y="3456"/>
                    </a:cubicBezTo>
                    <a:cubicBezTo>
                      <a:pt x="2752" y="3411"/>
                      <a:pt x="2707" y="3391"/>
                      <a:pt x="2651" y="3386"/>
                    </a:cubicBezTo>
                    <a:cubicBezTo>
                      <a:pt x="2602" y="3377"/>
                      <a:pt x="2546" y="3377"/>
                      <a:pt x="2491" y="3377"/>
                    </a:cubicBezTo>
                    <a:lnTo>
                      <a:pt x="7" y="338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55" name="Freeform 81">
                <a:extLst>
                  <a:ext uri="{FF2B5EF4-FFF2-40B4-BE49-F238E27FC236}">
                    <a16:creationId xmlns="" xmlns:a16="http://schemas.microsoft.com/office/drawing/2014/main" id="{CB2F0D77-3B1E-4525-ABD8-271AAC21EAB9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10717213" y="6215062"/>
                <a:ext cx="96837" cy="88900"/>
              </a:xfrm>
              <a:custGeom>
                <a:avLst/>
                <a:gdLst>
                  <a:gd name="T0" fmla="*/ 1679 w 3668"/>
                  <a:gd name="T1" fmla="*/ 332 h 3301"/>
                  <a:gd name="T2" fmla="*/ 1343 w 3668"/>
                  <a:gd name="T3" fmla="*/ 428 h 3301"/>
                  <a:gd name="T4" fmla="*/ 1298 w 3668"/>
                  <a:gd name="T5" fmla="*/ 689 h 3301"/>
                  <a:gd name="T6" fmla="*/ 1300 w 3668"/>
                  <a:gd name="T7" fmla="*/ 1430 h 3301"/>
                  <a:gd name="T8" fmla="*/ 2100 w 3668"/>
                  <a:gd name="T9" fmla="*/ 717 h 3301"/>
                  <a:gd name="T10" fmla="*/ 1679 w 3668"/>
                  <a:gd name="T11" fmla="*/ 332 h 3301"/>
                  <a:gd name="T12" fmla="*/ 1679 w 3668"/>
                  <a:gd name="T13" fmla="*/ 332 h 3301"/>
                  <a:gd name="T14" fmla="*/ 276 w 3668"/>
                  <a:gd name="T15" fmla="*/ 631 h 3301"/>
                  <a:gd name="T16" fmla="*/ 0 w 3668"/>
                  <a:gd name="T17" fmla="*/ 131 h 3301"/>
                  <a:gd name="T18" fmla="*/ 0 w 3668"/>
                  <a:gd name="T19" fmla="*/ 5 h 3301"/>
                  <a:gd name="T20" fmla="*/ 2253 w 3668"/>
                  <a:gd name="T21" fmla="*/ 0 h 3301"/>
                  <a:gd name="T22" fmla="*/ 2870 w 3668"/>
                  <a:gd name="T23" fmla="*/ 79 h 3301"/>
                  <a:gd name="T24" fmla="*/ 3162 w 3668"/>
                  <a:gd name="T25" fmla="*/ 505 h 3301"/>
                  <a:gd name="T26" fmla="*/ 2452 w 3668"/>
                  <a:gd name="T27" fmla="*/ 1368 h 3301"/>
                  <a:gd name="T28" fmla="*/ 3291 w 3668"/>
                  <a:gd name="T29" fmla="*/ 2759 h 3301"/>
                  <a:gd name="T30" fmla="*/ 3668 w 3668"/>
                  <a:gd name="T31" fmla="*/ 3169 h 3301"/>
                  <a:gd name="T32" fmla="*/ 3668 w 3668"/>
                  <a:gd name="T33" fmla="*/ 3294 h 3301"/>
                  <a:gd name="T34" fmla="*/ 1985 w 3668"/>
                  <a:gd name="T35" fmla="*/ 3297 h 3301"/>
                  <a:gd name="T36" fmla="*/ 1985 w 3668"/>
                  <a:gd name="T37" fmla="*/ 3172 h 3301"/>
                  <a:gd name="T38" fmla="*/ 2190 w 3668"/>
                  <a:gd name="T39" fmla="*/ 3006 h 3301"/>
                  <a:gd name="T40" fmla="*/ 1475 w 3668"/>
                  <a:gd name="T41" fmla="*/ 1735 h 3301"/>
                  <a:gd name="T42" fmla="*/ 1300 w 3668"/>
                  <a:gd name="T43" fmla="*/ 1796 h 3301"/>
                  <a:gd name="T44" fmla="*/ 1302 w 3668"/>
                  <a:gd name="T45" fmla="*/ 2673 h 3301"/>
                  <a:gd name="T46" fmla="*/ 1579 w 3668"/>
                  <a:gd name="T47" fmla="*/ 3173 h 3301"/>
                  <a:gd name="T48" fmla="*/ 1579 w 3668"/>
                  <a:gd name="T49" fmla="*/ 3298 h 3301"/>
                  <a:gd name="T50" fmla="*/ 6 w 3668"/>
                  <a:gd name="T51" fmla="*/ 3301 h 3301"/>
                  <a:gd name="T52" fmla="*/ 6 w 3668"/>
                  <a:gd name="T53" fmla="*/ 3176 h 3301"/>
                  <a:gd name="T54" fmla="*/ 280 w 3668"/>
                  <a:gd name="T55" fmla="*/ 2674 h 3301"/>
                  <a:gd name="T56" fmla="*/ 276 w 3668"/>
                  <a:gd name="T57" fmla="*/ 631 h 33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668" h="3301">
                    <a:moveTo>
                      <a:pt x="1679" y="332"/>
                    </a:moveTo>
                    <a:cubicBezTo>
                      <a:pt x="1578" y="332"/>
                      <a:pt x="1418" y="353"/>
                      <a:pt x="1343" y="428"/>
                    </a:cubicBezTo>
                    <a:cubicBezTo>
                      <a:pt x="1288" y="488"/>
                      <a:pt x="1298" y="613"/>
                      <a:pt x="1298" y="689"/>
                    </a:cubicBezTo>
                    <a:cubicBezTo>
                      <a:pt x="1300" y="1430"/>
                      <a:pt x="1300" y="1430"/>
                      <a:pt x="1300" y="1430"/>
                    </a:cubicBezTo>
                    <a:cubicBezTo>
                      <a:pt x="1640" y="1344"/>
                      <a:pt x="2101" y="1143"/>
                      <a:pt x="2100" y="717"/>
                    </a:cubicBezTo>
                    <a:cubicBezTo>
                      <a:pt x="2099" y="461"/>
                      <a:pt x="1929" y="332"/>
                      <a:pt x="1679" y="332"/>
                    </a:cubicBezTo>
                    <a:cubicBezTo>
                      <a:pt x="1679" y="332"/>
                      <a:pt x="1929" y="332"/>
                      <a:pt x="1679" y="332"/>
                    </a:cubicBezTo>
                    <a:moveTo>
                      <a:pt x="276" y="631"/>
                    </a:moveTo>
                    <a:cubicBezTo>
                      <a:pt x="275" y="280"/>
                      <a:pt x="205" y="125"/>
                      <a:pt x="0" y="131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2253" y="0"/>
                      <a:pt x="2253" y="0"/>
                      <a:pt x="2253" y="0"/>
                    </a:cubicBezTo>
                    <a:cubicBezTo>
                      <a:pt x="2459" y="5"/>
                      <a:pt x="2679" y="5"/>
                      <a:pt x="2870" y="79"/>
                    </a:cubicBezTo>
                    <a:cubicBezTo>
                      <a:pt x="3046" y="159"/>
                      <a:pt x="3161" y="304"/>
                      <a:pt x="3162" y="505"/>
                    </a:cubicBezTo>
                    <a:cubicBezTo>
                      <a:pt x="3162" y="920"/>
                      <a:pt x="2782" y="1197"/>
                      <a:pt x="2452" y="1368"/>
                    </a:cubicBezTo>
                    <a:cubicBezTo>
                      <a:pt x="2824" y="1723"/>
                      <a:pt x="3115" y="2223"/>
                      <a:pt x="3291" y="2759"/>
                    </a:cubicBezTo>
                    <a:cubicBezTo>
                      <a:pt x="3347" y="2934"/>
                      <a:pt x="3447" y="3169"/>
                      <a:pt x="3668" y="3169"/>
                    </a:cubicBezTo>
                    <a:cubicBezTo>
                      <a:pt x="3668" y="3294"/>
                      <a:pt x="3668" y="3294"/>
                      <a:pt x="3668" y="3294"/>
                    </a:cubicBezTo>
                    <a:cubicBezTo>
                      <a:pt x="1985" y="3297"/>
                      <a:pt x="1985" y="3297"/>
                      <a:pt x="1985" y="3297"/>
                    </a:cubicBezTo>
                    <a:cubicBezTo>
                      <a:pt x="1985" y="3172"/>
                      <a:pt x="1985" y="3172"/>
                      <a:pt x="1985" y="3172"/>
                    </a:cubicBezTo>
                    <a:cubicBezTo>
                      <a:pt x="2100" y="3167"/>
                      <a:pt x="2190" y="3142"/>
                      <a:pt x="2190" y="3006"/>
                    </a:cubicBezTo>
                    <a:cubicBezTo>
                      <a:pt x="2189" y="2701"/>
                      <a:pt x="1687" y="1981"/>
                      <a:pt x="1475" y="1735"/>
                    </a:cubicBezTo>
                    <a:cubicBezTo>
                      <a:pt x="1300" y="1796"/>
                      <a:pt x="1300" y="1796"/>
                      <a:pt x="1300" y="1796"/>
                    </a:cubicBezTo>
                    <a:cubicBezTo>
                      <a:pt x="1302" y="2673"/>
                      <a:pt x="1302" y="2673"/>
                      <a:pt x="1302" y="2673"/>
                    </a:cubicBezTo>
                    <a:cubicBezTo>
                      <a:pt x="1303" y="3024"/>
                      <a:pt x="1373" y="3178"/>
                      <a:pt x="1579" y="3173"/>
                    </a:cubicBezTo>
                    <a:cubicBezTo>
                      <a:pt x="1579" y="3298"/>
                      <a:pt x="1579" y="3298"/>
                      <a:pt x="1579" y="3298"/>
                    </a:cubicBezTo>
                    <a:cubicBezTo>
                      <a:pt x="6" y="3301"/>
                      <a:pt x="6" y="3301"/>
                      <a:pt x="6" y="3301"/>
                    </a:cubicBezTo>
                    <a:cubicBezTo>
                      <a:pt x="6" y="3176"/>
                      <a:pt x="6" y="3176"/>
                      <a:pt x="6" y="3176"/>
                    </a:cubicBezTo>
                    <a:cubicBezTo>
                      <a:pt x="211" y="3181"/>
                      <a:pt x="281" y="3025"/>
                      <a:pt x="280" y="2674"/>
                    </a:cubicBezTo>
                    <a:lnTo>
                      <a:pt x="276" y="63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</p:grpSp>
      </p:grpSp>
      <p:pic>
        <p:nvPicPr>
          <p:cNvPr id="56" name="Picture 55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7608" y="6314594"/>
            <a:ext cx="915745" cy="432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6412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="" xmlns:a16="http://schemas.microsoft.com/office/drawing/2014/main" id="{569D8791-DF44-4EF6-AB19-40C4565C85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6550" y="301028"/>
            <a:ext cx="11499375" cy="56733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add heading</a:t>
            </a:r>
            <a:endParaRPr lang="en-AU" dirty="0"/>
          </a:p>
        </p:txBody>
      </p:sp>
      <p:sp>
        <p:nvSpPr>
          <p:cNvPr id="12" name="Text Placeholder 11">
            <a:extLst>
              <a:ext uri="{FF2B5EF4-FFF2-40B4-BE49-F238E27FC236}">
                <a16:creationId xmlns="" xmlns:a16="http://schemas.microsoft.com/office/drawing/2014/main" id="{3B4AF220-6A8F-4BE6-B2E3-AB432A77C2C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36549" y="1277745"/>
            <a:ext cx="5686425" cy="1942541"/>
          </a:xfrm>
        </p:spPr>
        <p:txBody>
          <a:bodyPr/>
          <a:lstStyle>
            <a:lvl1pPr>
              <a:spcBef>
                <a:spcPts val="0"/>
              </a:spcBef>
              <a:spcAft>
                <a:spcPts val="682"/>
              </a:spcAft>
              <a:defRPr b="1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682"/>
              </a:spcAft>
              <a:buNone/>
              <a:defRPr>
                <a:solidFill>
                  <a:schemeClr val="tx1"/>
                </a:solidFill>
              </a:defRPr>
            </a:lvl2pPr>
            <a:lvl3pPr marL="245441" indent="-245441">
              <a:spcBef>
                <a:spcPts val="0"/>
              </a:spcBef>
              <a:spcAft>
                <a:spcPts val="682"/>
              </a:spcAft>
              <a:buFont typeface="Symbol" panose="05050102010706020507" pitchFamily="18" charset="2"/>
              <a:buChar char=""/>
              <a:defRPr>
                <a:solidFill>
                  <a:schemeClr val="tx1"/>
                </a:solidFill>
              </a:defRPr>
            </a:lvl3pPr>
            <a:lvl4pPr marL="490882" indent="-245441">
              <a:spcBef>
                <a:spcPts val="0"/>
              </a:spcBef>
              <a:spcAft>
                <a:spcPts val="682"/>
              </a:spcAft>
              <a:buClr>
                <a:schemeClr val="tx1"/>
              </a:buClr>
              <a:buFont typeface="VenusURWBol" panose="00000800000000000000" pitchFamily="50" charset="0"/>
              <a:buChar char="‒"/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spcAft>
                <a:spcPts val="682"/>
              </a:spcAft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13" name="Text Placeholder 11">
            <a:extLst>
              <a:ext uri="{FF2B5EF4-FFF2-40B4-BE49-F238E27FC236}">
                <a16:creationId xmlns="" xmlns:a16="http://schemas.microsoft.com/office/drawing/2014/main" id="{87ED1B14-49D4-454A-A175-0AC5349B138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36549" y="3427413"/>
            <a:ext cx="5686425" cy="1942541"/>
          </a:xfrm>
        </p:spPr>
        <p:txBody>
          <a:bodyPr/>
          <a:lstStyle>
            <a:lvl1pPr>
              <a:spcBef>
                <a:spcPts val="0"/>
              </a:spcBef>
              <a:spcAft>
                <a:spcPts val="682"/>
              </a:spcAft>
              <a:defRPr b="1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682"/>
              </a:spcAft>
              <a:buNone/>
              <a:defRPr>
                <a:solidFill>
                  <a:schemeClr val="tx1"/>
                </a:solidFill>
              </a:defRPr>
            </a:lvl2pPr>
            <a:lvl3pPr marL="245441" indent="-245441">
              <a:spcBef>
                <a:spcPts val="0"/>
              </a:spcBef>
              <a:spcAft>
                <a:spcPts val="682"/>
              </a:spcAft>
              <a:buFont typeface="Symbol" panose="05050102010706020507" pitchFamily="18" charset="2"/>
              <a:buChar char=""/>
              <a:defRPr>
                <a:solidFill>
                  <a:schemeClr val="tx1"/>
                </a:solidFill>
              </a:defRPr>
            </a:lvl3pPr>
            <a:lvl4pPr marL="490882" indent="-245441">
              <a:spcBef>
                <a:spcPts val="0"/>
              </a:spcBef>
              <a:spcAft>
                <a:spcPts val="682"/>
              </a:spcAft>
              <a:buClr>
                <a:schemeClr val="tx1"/>
              </a:buClr>
              <a:buFont typeface="VenusURWBol" panose="00000800000000000000" pitchFamily="50" charset="0"/>
              <a:buChar char="‒"/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spcAft>
                <a:spcPts val="682"/>
              </a:spcAft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14" name="Text Placeholder 11">
            <a:extLst>
              <a:ext uri="{FF2B5EF4-FFF2-40B4-BE49-F238E27FC236}">
                <a16:creationId xmlns="" xmlns:a16="http://schemas.microsoft.com/office/drawing/2014/main" id="{1DA2E4CE-DE8F-4169-9B59-C0A5E337C37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167437" y="1279525"/>
            <a:ext cx="5686425" cy="1942541"/>
          </a:xfrm>
        </p:spPr>
        <p:txBody>
          <a:bodyPr/>
          <a:lstStyle>
            <a:lvl1pPr>
              <a:spcBef>
                <a:spcPts val="0"/>
              </a:spcBef>
              <a:spcAft>
                <a:spcPts val="682"/>
              </a:spcAft>
              <a:defRPr b="1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682"/>
              </a:spcAft>
              <a:buNone/>
              <a:defRPr>
                <a:solidFill>
                  <a:schemeClr val="tx1"/>
                </a:solidFill>
              </a:defRPr>
            </a:lvl2pPr>
            <a:lvl3pPr marL="245441" indent="-245441">
              <a:spcBef>
                <a:spcPts val="0"/>
              </a:spcBef>
              <a:spcAft>
                <a:spcPts val="682"/>
              </a:spcAft>
              <a:buFont typeface="Symbol" panose="05050102010706020507" pitchFamily="18" charset="2"/>
              <a:buChar char=""/>
              <a:defRPr>
                <a:solidFill>
                  <a:schemeClr val="tx1"/>
                </a:solidFill>
              </a:defRPr>
            </a:lvl3pPr>
            <a:lvl4pPr marL="490882" indent="-245441">
              <a:spcBef>
                <a:spcPts val="0"/>
              </a:spcBef>
              <a:spcAft>
                <a:spcPts val="682"/>
              </a:spcAft>
              <a:buClr>
                <a:schemeClr val="tx1"/>
              </a:buClr>
              <a:buFont typeface="VenusURWBol" panose="00000800000000000000" pitchFamily="50" charset="0"/>
              <a:buChar char="‒"/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spcAft>
                <a:spcPts val="682"/>
              </a:spcAft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15" name="Text Placeholder 11">
            <a:extLst>
              <a:ext uri="{FF2B5EF4-FFF2-40B4-BE49-F238E27FC236}">
                <a16:creationId xmlns="" xmlns:a16="http://schemas.microsoft.com/office/drawing/2014/main" id="{AA448209-4E5B-4D72-A047-F2DADC93825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167437" y="3427413"/>
            <a:ext cx="5686425" cy="1942541"/>
          </a:xfrm>
        </p:spPr>
        <p:txBody>
          <a:bodyPr/>
          <a:lstStyle>
            <a:lvl1pPr>
              <a:spcBef>
                <a:spcPts val="0"/>
              </a:spcBef>
              <a:spcAft>
                <a:spcPts val="682"/>
              </a:spcAft>
              <a:defRPr b="1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682"/>
              </a:spcAft>
              <a:buNone/>
              <a:defRPr>
                <a:solidFill>
                  <a:schemeClr val="tx1"/>
                </a:solidFill>
              </a:defRPr>
            </a:lvl2pPr>
            <a:lvl3pPr marL="245441" indent="-245441">
              <a:spcBef>
                <a:spcPts val="0"/>
              </a:spcBef>
              <a:spcAft>
                <a:spcPts val="682"/>
              </a:spcAft>
              <a:buFont typeface="Symbol" panose="05050102010706020507" pitchFamily="18" charset="2"/>
              <a:buChar char=""/>
              <a:defRPr>
                <a:solidFill>
                  <a:schemeClr val="tx1"/>
                </a:solidFill>
              </a:defRPr>
            </a:lvl3pPr>
            <a:lvl4pPr marL="490882" indent="-245441">
              <a:spcBef>
                <a:spcPts val="0"/>
              </a:spcBef>
              <a:spcAft>
                <a:spcPts val="682"/>
              </a:spcAft>
              <a:buClr>
                <a:schemeClr val="tx1"/>
              </a:buClr>
              <a:buFont typeface="VenusURWBol" panose="00000800000000000000" pitchFamily="50" charset="0"/>
              <a:buChar char="‒"/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spcAft>
                <a:spcPts val="682"/>
              </a:spcAft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610652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1">
            <a:extLst>
              <a:ext uri="{FF2B5EF4-FFF2-40B4-BE49-F238E27FC236}">
                <a16:creationId xmlns="" xmlns:a16="http://schemas.microsoft.com/office/drawing/2014/main" id="{3B4AF220-6A8F-4BE6-B2E3-AB432A77C2C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36550" y="1269199"/>
            <a:ext cx="3632115" cy="1942541"/>
          </a:xfrm>
        </p:spPr>
        <p:txBody>
          <a:bodyPr vert="horz" lIns="103903" tIns="51952" rIns="103903" bIns="51952" rtlCol="0">
            <a:noAutofit/>
          </a:bodyPr>
          <a:lstStyle>
            <a:lvl1pPr>
              <a:defRPr lang="en-US" sz="1200" b="1" dirty="0">
                <a:solidFill>
                  <a:schemeClr val="tx1"/>
                </a:solidFill>
              </a:defRPr>
            </a:lvl1pPr>
            <a:lvl2pPr>
              <a:defRPr lang="en-US" sz="1200" dirty="0">
                <a:solidFill>
                  <a:schemeClr val="tx1"/>
                </a:solidFill>
              </a:defRPr>
            </a:lvl2pPr>
            <a:lvl3pPr>
              <a:defRPr lang="en-US" sz="1200" dirty="0">
                <a:solidFill>
                  <a:schemeClr val="tx1"/>
                </a:solidFill>
              </a:defRPr>
            </a:lvl3pPr>
            <a:lvl4pPr>
              <a:defRPr lang="en-US" sz="1200" dirty="0">
                <a:solidFill>
                  <a:schemeClr val="tx1"/>
                </a:solidFill>
              </a:defRPr>
            </a:lvl4pPr>
            <a:lvl5pPr>
              <a:defRPr lang="en-AU" sz="1100" dirty="0">
                <a:solidFill>
                  <a:schemeClr val="tx1"/>
                </a:solidFill>
              </a:defRPr>
            </a:lvl5pPr>
          </a:lstStyle>
          <a:p>
            <a:pPr lvl="0">
              <a:spcBef>
                <a:spcPts val="0"/>
              </a:spcBef>
              <a:spcAft>
                <a:spcPts val="682"/>
              </a:spcAft>
            </a:pPr>
            <a:r>
              <a:rPr lang="en-US" dirty="0"/>
              <a:t>Click to add text</a:t>
            </a:r>
          </a:p>
          <a:p>
            <a:pPr lvl="0">
              <a:spcBef>
                <a:spcPts val="0"/>
              </a:spcBef>
              <a:spcAft>
                <a:spcPts val="682"/>
              </a:spcAft>
            </a:pPr>
            <a:r>
              <a:rPr lang="en-US" dirty="0"/>
              <a:t>Edit Master text styles</a:t>
            </a:r>
          </a:p>
          <a:p>
            <a:pPr marL="0" lvl="1" indent="0">
              <a:spcBef>
                <a:spcPts val="0"/>
              </a:spcBef>
              <a:spcAft>
                <a:spcPts val="682"/>
              </a:spcAft>
              <a:buNone/>
            </a:pPr>
            <a:r>
              <a:rPr lang="en-US" dirty="0"/>
              <a:t>Second level</a:t>
            </a:r>
          </a:p>
          <a:p>
            <a:pPr marL="245441" lvl="2">
              <a:spcBef>
                <a:spcPts val="0"/>
              </a:spcBef>
              <a:spcAft>
                <a:spcPts val="682"/>
              </a:spcAft>
              <a:buClr>
                <a:schemeClr val="accent2"/>
              </a:buClr>
              <a:buSzPct val="100000"/>
              <a:buChar char="•"/>
            </a:pPr>
            <a:r>
              <a:rPr lang="en-US" dirty="0"/>
              <a:t>Third level</a:t>
            </a:r>
          </a:p>
          <a:p>
            <a:pPr marL="490882" lvl="3" indent="-245441">
              <a:spcBef>
                <a:spcPts val="0"/>
              </a:spcBef>
              <a:spcAft>
                <a:spcPts val="682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dirty="0"/>
              <a:t>Fourth level</a:t>
            </a:r>
          </a:p>
          <a:p>
            <a:pPr lvl="4">
              <a:spcBef>
                <a:spcPts val="0"/>
              </a:spcBef>
              <a:spcAft>
                <a:spcPts val="682"/>
              </a:spcAft>
            </a:pPr>
            <a:r>
              <a:rPr lang="en-US" dirty="0"/>
              <a:t>Fifth level</a:t>
            </a:r>
            <a:endParaRPr lang="en-AU" dirty="0"/>
          </a:p>
        </p:txBody>
      </p:sp>
      <p:sp>
        <p:nvSpPr>
          <p:cNvPr id="25" name="Text Placeholder 11">
            <a:extLst>
              <a:ext uri="{FF2B5EF4-FFF2-40B4-BE49-F238E27FC236}">
                <a16:creationId xmlns="" xmlns:a16="http://schemas.microsoft.com/office/drawing/2014/main" id="{87ED1B14-49D4-454A-A175-0AC5349B138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36550" y="3768867"/>
            <a:ext cx="3632115" cy="1942541"/>
          </a:xfrm>
        </p:spPr>
        <p:txBody>
          <a:bodyPr vert="horz" lIns="103903" tIns="51952" rIns="103903" bIns="51952" rtlCol="0">
            <a:noAutofit/>
          </a:bodyPr>
          <a:lstStyle>
            <a:lvl1pPr>
              <a:defRPr lang="en-US" sz="1200" b="1" dirty="0">
                <a:solidFill>
                  <a:schemeClr val="tx1"/>
                </a:solidFill>
              </a:defRPr>
            </a:lvl1pPr>
            <a:lvl2pPr>
              <a:defRPr lang="en-US" sz="1200" dirty="0">
                <a:solidFill>
                  <a:schemeClr val="tx1"/>
                </a:solidFill>
              </a:defRPr>
            </a:lvl2pPr>
            <a:lvl3pPr>
              <a:defRPr lang="en-US" sz="1200" dirty="0">
                <a:solidFill>
                  <a:schemeClr val="tx1"/>
                </a:solidFill>
              </a:defRPr>
            </a:lvl3pPr>
            <a:lvl4pPr>
              <a:defRPr lang="en-US" sz="1200" dirty="0">
                <a:solidFill>
                  <a:schemeClr val="tx1"/>
                </a:solidFill>
              </a:defRPr>
            </a:lvl4pPr>
            <a:lvl5pPr>
              <a:defRPr lang="en-AU" sz="1100" dirty="0">
                <a:solidFill>
                  <a:schemeClr val="tx1"/>
                </a:solidFill>
              </a:defRPr>
            </a:lvl5pPr>
          </a:lstStyle>
          <a:p>
            <a:pPr lvl="0">
              <a:spcBef>
                <a:spcPts val="0"/>
              </a:spcBef>
              <a:spcAft>
                <a:spcPts val="682"/>
              </a:spcAft>
            </a:pPr>
            <a:r>
              <a:rPr lang="en-US" dirty="0"/>
              <a:t>Click to add text</a:t>
            </a:r>
          </a:p>
          <a:p>
            <a:pPr lvl="0">
              <a:spcBef>
                <a:spcPts val="0"/>
              </a:spcBef>
              <a:spcAft>
                <a:spcPts val="682"/>
              </a:spcAft>
            </a:pPr>
            <a:r>
              <a:rPr lang="en-US" dirty="0"/>
              <a:t>Edit Master text styles</a:t>
            </a:r>
          </a:p>
          <a:p>
            <a:pPr marL="0" lvl="1" indent="0">
              <a:spcBef>
                <a:spcPts val="0"/>
              </a:spcBef>
              <a:spcAft>
                <a:spcPts val="682"/>
              </a:spcAft>
              <a:buNone/>
            </a:pPr>
            <a:r>
              <a:rPr lang="en-US" dirty="0"/>
              <a:t>Second level</a:t>
            </a:r>
          </a:p>
          <a:p>
            <a:pPr marL="245441" lvl="2">
              <a:spcBef>
                <a:spcPts val="0"/>
              </a:spcBef>
              <a:spcAft>
                <a:spcPts val="682"/>
              </a:spcAft>
              <a:buClr>
                <a:schemeClr val="accent2"/>
              </a:buClr>
              <a:buSzPct val="100000"/>
              <a:buChar char="•"/>
            </a:pPr>
            <a:r>
              <a:rPr lang="en-US" dirty="0"/>
              <a:t>Third level</a:t>
            </a:r>
          </a:p>
          <a:p>
            <a:pPr marL="490882" lvl="3" indent="-245441">
              <a:spcBef>
                <a:spcPts val="0"/>
              </a:spcBef>
              <a:spcAft>
                <a:spcPts val="682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dirty="0"/>
              <a:t>Fourth level</a:t>
            </a:r>
          </a:p>
          <a:p>
            <a:pPr lvl="4">
              <a:spcBef>
                <a:spcPts val="0"/>
              </a:spcBef>
              <a:spcAft>
                <a:spcPts val="682"/>
              </a:spcAft>
            </a:pPr>
            <a:r>
              <a:rPr lang="en-US" dirty="0"/>
              <a:t>Fifth level</a:t>
            </a:r>
            <a:endParaRPr lang="en-AU" dirty="0"/>
          </a:p>
        </p:txBody>
      </p:sp>
      <p:sp>
        <p:nvSpPr>
          <p:cNvPr id="26" name="Text Placeholder 11">
            <a:extLst>
              <a:ext uri="{FF2B5EF4-FFF2-40B4-BE49-F238E27FC236}">
                <a16:creationId xmlns="" xmlns:a16="http://schemas.microsoft.com/office/drawing/2014/main" id="{1DA2E4CE-DE8F-4169-9B59-C0A5E337C37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79415" y="1269199"/>
            <a:ext cx="3632115" cy="1942541"/>
          </a:xfrm>
        </p:spPr>
        <p:txBody>
          <a:bodyPr vert="horz" lIns="103903" tIns="51952" rIns="103903" bIns="51952" rtlCol="0">
            <a:noAutofit/>
          </a:bodyPr>
          <a:lstStyle>
            <a:lvl1pPr>
              <a:defRPr lang="en-US" sz="1200" b="1" dirty="0" smtClean="0">
                <a:solidFill>
                  <a:schemeClr val="tx1"/>
                </a:solidFill>
              </a:defRPr>
            </a:lvl1pPr>
            <a:lvl2pPr>
              <a:defRPr lang="en-US" sz="1200" dirty="0" smtClean="0">
                <a:solidFill>
                  <a:schemeClr val="tx1"/>
                </a:solidFill>
              </a:defRPr>
            </a:lvl2pPr>
            <a:lvl3pPr>
              <a:defRPr lang="en-US" sz="1200" dirty="0" smtClean="0">
                <a:solidFill>
                  <a:schemeClr val="tx1"/>
                </a:solidFill>
              </a:defRPr>
            </a:lvl3pPr>
            <a:lvl4pPr>
              <a:defRPr lang="en-US" sz="1200" dirty="0" smtClean="0">
                <a:solidFill>
                  <a:schemeClr val="tx1"/>
                </a:solidFill>
              </a:defRPr>
            </a:lvl4pPr>
            <a:lvl5pPr>
              <a:defRPr lang="en-AU" sz="1100" dirty="0">
                <a:solidFill>
                  <a:schemeClr val="tx1"/>
                </a:solidFill>
              </a:defRPr>
            </a:lvl5pPr>
          </a:lstStyle>
          <a:p>
            <a:pPr lvl="0">
              <a:spcBef>
                <a:spcPts val="0"/>
              </a:spcBef>
              <a:spcAft>
                <a:spcPts val="682"/>
              </a:spcAft>
            </a:pPr>
            <a:r>
              <a:rPr lang="en-US" dirty="0" smtClean="0"/>
              <a:t>Click to add text</a:t>
            </a:r>
          </a:p>
          <a:p>
            <a:pPr lvl="0">
              <a:spcBef>
                <a:spcPts val="0"/>
              </a:spcBef>
              <a:spcAft>
                <a:spcPts val="682"/>
              </a:spcAft>
            </a:pPr>
            <a:r>
              <a:rPr lang="en-US" dirty="0" smtClean="0"/>
              <a:t>Edit Master text styles</a:t>
            </a:r>
          </a:p>
          <a:p>
            <a:pPr marL="0" lvl="1" indent="0">
              <a:spcBef>
                <a:spcPts val="0"/>
              </a:spcBef>
              <a:spcAft>
                <a:spcPts val="682"/>
              </a:spcAft>
              <a:buNone/>
            </a:pPr>
            <a:r>
              <a:rPr lang="en-US" dirty="0" smtClean="0"/>
              <a:t>Second level</a:t>
            </a:r>
          </a:p>
          <a:p>
            <a:pPr marL="245441" lvl="2">
              <a:spcBef>
                <a:spcPts val="0"/>
              </a:spcBef>
              <a:spcAft>
                <a:spcPts val="682"/>
              </a:spcAft>
              <a:buClr>
                <a:schemeClr val="accent2"/>
              </a:buClr>
              <a:buSzPct val="100000"/>
              <a:buChar char="•"/>
            </a:pPr>
            <a:r>
              <a:rPr lang="en-US" dirty="0" smtClean="0"/>
              <a:t>Third level</a:t>
            </a:r>
          </a:p>
          <a:p>
            <a:pPr marL="490882" lvl="3" indent="-245441">
              <a:spcBef>
                <a:spcPts val="0"/>
              </a:spcBef>
              <a:spcAft>
                <a:spcPts val="682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dirty="0" smtClean="0"/>
              <a:t>Fourth level</a:t>
            </a:r>
          </a:p>
          <a:p>
            <a:pPr lvl="4">
              <a:spcBef>
                <a:spcPts val="0"/>
              </a:spcBef>
              <a:spcAft>
                <a:spcPts val="682"/>
              </a:spcAft>
            </a:pPr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27" name="Text Placeholder 11">
            <a:extLst>
              <a:ext uri="{FF2B5EF4-FFF2-40B4-BE49-F238E27FC236}">
                <a16:creationId xmlns="" xmlns:a16="http://schemas.microsoft.com/office/drawing/2014/main" id="{AA448209-4E5B-4D72-A047-F2DADC93825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279415" y="3768867"/>
            <a:ext cx="3632115" cy="1942541"/>
          </a:xfrm>
        </p:spPr>
        <p:txBody>
          <a:bodyPr vert="horz" lIns="103903" tIns="51952" rIns="103903" bIns="51952" rtlCol="0">
            <a:noAutofit/>
          </a:bodyPr>
          <a:lstStyle>
            <a:lvl1pPr>
              <a:defRPr lang="en-US" sz="1200" b="1" dirty="0">
                <a:solidFill>
                  <a:schemeClr val="tx1"/>
                </a:solidFill>
              </a:defRPr>
            </a:lvl1pPr>
            <a:lvl2pPr>
              <a:defRPr lang="en-US" sz="1200" dirty="0">
                <a:solidFill>
                  <a:schemeClr val="tx1"/>
                </a:solidFill>
              </a:defRPr>
            </a:lvl2pPr>
            <a:lvl3pPr>
              <a:defRPr lang="en-US" sz="1200" dirty="0">
                <a:solidFill>
                  <a:schemeClr val="tx1"/>
                </a:solidFill>
              </a:defRPr>
            </a:lvl3pPr>
            <a:lvl4pPr>
              <a:defRPr lang="en-US" sz="1200" dirty="0">
                <a:solidFill>
                  <a:schemeClr val="tx1"/>
                </a:solidFill>
              </a:defRPr>
            </a:lvl4pPr>
            <a:lvl5pPr>
              <a:defRPr lang="en-AU" sz="1100" dirty="0">
                <a:solidFill>
                  <a:schemeClr val="tx1"/>
                </a:solidFill>
              </a:defRPr>
            </a:lvl5pPr>
          </a:lstStyle>
          <a:p>
            <a:pPr lvl="0">
              <a:spcBef>
                <a:spcPts val="0"/>
              </a:spcBef>
              <a:spcAft>
                <a:spcPts val="682"/>
              </a:spcAft>
            </a:pPr>
            <a:r>
              <a:rPr lang="en-US" dirty="0"/>
              <a:t>Click to add text</a:t>
            </a:r>
          </a:p>
          <a:p>
            <a:pPr lvl="0">
              <a:spcBef>
                <a:spcPts val="0"/>
              </a:spcBef>
              <a:spcAft>
                <a:spcPts val="682"/>
              </a:spcAft>
            </a:pPr>
            <a:r>
              <a:rPr lang="en-US" dirty="0"/>
              <a:t>Edit Master text styles</a:t>
            </a:r>
          </a:p>
          <a:p>
            <a:pPr marL="0" lvl="1" indent="0">
              <a:spcBef>
                <a:spcPts val="0"/>
              </a:spcBef>
              <a:spcAft>
                <a:spcPts val="682"/>
              </a:spcAft>
              <a:buNone/>
            </a:pPr>
            <a:r>
              <a:rPr lang="en-US" dirty="0"/>
              <a:t>Second level</a:t>
            </a:r>
          </a:p>
          <a:p>
            <a:pPr marL="245441" lvl="2">
              <a:spcBef>
                <a:spcPts val="0"/>
              </a:spcBef>
              <a:spcAft>
                <a:spcPts val="682"/>
              </a:spcAft>
              <a:buClr>
                <a:schemeClr val="accent2"/>
              </a:buClr>
              <a:buSzPct val="100000"/>
              <a:buChar char="•"/>
            </a:pPr>
            <a:r>
              <a:rPr lang="en-US" dirty="0"/>
              <a:t>Third level</a:t>
            </a:r>
          </a:p>
          <a:p>
            <a:pPr marL="490882" lvl="3" indent="-245441">
              <a:spcBef>
                <a:spcPts val="0"/>
              </a:spcBef>
              <a:spcAft>
                <a:spcPts val="682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dirty="0"/>
              <a:t>Fourth level</a:t>
            </a:r>
          </a:p>
          <a:p>
            <a:pPr lvl="4">
              <a:spcBef>
                <a:spcPts val="0"/>
              </a:spcBef>
              <a:spcAft>
                <a:spcPts val="682"/>
              </a:spcAft>
            </a:pPr>
            <a:r>
              <a:rPr lang="en-US" dirty="0"/>
              <a:t>Fifth level</a:t>
            </a:r>
            <a:endParaRPr lang="en-AU" dirty="0"/>
          </a:p>
        </p:txBody>
      </p:sp>
      <p:sp>
        <p:nvSpPr>
          <p:cNvPr id="10" name="Title 1">
            <a:extLst>
              <a:ext uri="{FF2B5EF4-FFF2-40B4-BE49-F238E27FC236}">
                <a16:creationId xmlns="" xmlns:a16="http://schemas.microsoft.com/office/drawing/2014/main" id="{569D8791-DF44-4EF6-AB19-40C4565C85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6550" y="301028"/>
            <a:ext cx="11517313" cy="56733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add heading</a:t>
            </a:r>
            <a:endParaRPr lang="en-AU" dirty="0"/>
          </a:p>
        </p:txBody>
      </p:sp>
      <p:sp>
        <p:nvSpPr>
          <p:cNvPr id="12" name="Text Placeholder 11">
            <a:extLst>
              <a:ext uri="{FF2B5EF4-FFF2-40B4-BE49-F238E27FC236}">
                <a16:creationId xmlns="" xmlns:a16="http://schemas.microsoft.com/office/drawing/2014/main" id="{1DA2E4CE-DE8F-4169-9B59-C0A5E337C37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222280" y="1269199"/>
            <a:ext cx="3632115" cy="1942541"/>
          </a:xfrm>
        </p:spPr>
        <p:txBody>
          <a:bodyPr vert="horz" lIns="103903" tIns="51952" rIns="103903" bIns="51952" rtlCol="0">
            <a:noAutofit/>
          </a:bodyPr>
          <a:lstStyle>
            <a:lvl1pPr>
              <a:defRPr lang="en-US" sz="1200" b="1" dirty="0">
                <a:solidFill>
                  <a:schemeClr val="tx1"/>
                </a:solidFill>
              </a:defRPr>
            </a:lvl1pPr>
            <a:lvl2pPr>
              <a:defRPr lang="en-US" sz="1200" dirty="0">
                <a:solidFill>
                  <a:schemeClr val="tx1"/>
                </a:solidFill>
              </a:defRPr>
            </a:lvl2pPr>
            <a:lvl3pPr>
              <a:defRPr lang="en-US" sz="1200" dirty="0">
                <a:solidFill>
                  <a:schemeClr val="tx1"/>
                </a:solidFill>
              </a:defRPr>
            </a:lvl3pPr>
            <a:lvl4pPr>
              <a:defRPr lang="en-US" sz="1200" dirty="0">
                <a:solidFill>
                  <a:schemeClr val="tx1"/>
                </a:solidFill>
              </a:defRPr>
            </a:lvl4pPr>
            <a:lvl5pPr>
              <a:defRPr lang="en-AU" sz="1100" dirty="0">
                <a:solidFill>
                  <a:schemeClr val="tx1"/>
                </a:solidFill>
              </a:defRPr>
            </a:lvl5pPr>
          </a:lstStyle>
          <a:p>
            <a:pPr lvl="0">
              <a:spcBef>
                <a:spcPts val="0"/>
              </a:spcBef>
              <a:spcAft>
                <a:spcPts val="682"/>
              </a:spcAft>
            </a:pPr>
            <a:r>
              <a:rPr lang="en-US" dirty="0"/>
              <a:t>Click to add text</a:t>
            </a:r>
          </a:p>
          <a:p>
            <a:pPr lvl="0">
              <a:spcBef>
                <a:spcPts val="0"/>
              </a:spcBef>
              <a:spcAft>
                <a:spcPts val="682"/>
              </a:spcAft>
            </a:pPr>
            <a:r>
              <a:rPr lang="en-US" dirty="0"/>
              <a:t>Edit Master text styles</a:t>
            </a:r>
          </a:p>
          <a:p>
            <a:pPr marL="0" lvl="1" indent="0">
              <a:spcBef>
                <a:spcPts val="0"/>
              </a:spcBef>
              <a:spcAft>
                <a:spcPts val="682"/>
              </a:spcAft>
              <a:buNone/>
            </a:pPr>
            <a:r>
              <a:rPr lang="en-US" dirty="0"/>
              <a:t>Second level</a:t>
            </a:r>
          </a:p>
          <a:p>
            <a:pPr marL="245441" lvl="2">
              <a:spcBef>
                <a:spcPts val="0"/>
              </a:spcBef>
              <a:spcAft>
                <a:spcPts val="682"/>
              </a:spcAft>
              <a:buClr>
                <a:schemeClr val="accent2"/>
              </a:buClr>
              <a:buSzPct val="100000"/>
              <a:buChar char="•"/>
            </a:pPr>
            <a:r>
              <a:rPr lang="en-US" dirty="0"/>
              <a:t>Third level</a:t>
            </a:r>
          </a:p>
          <a:p>
            <a:pPr marL="490882" lvl="3" indent="-245441">
              <a:spcBef>
                <a:spcPts val="0"/>
              </a:spcBef>
              <a:spcAft>
                <a:spcPts val="682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dirty="0"/>
              <a:t>Fourth level</a:t>
            </a:r>
          </a:p>
          <a:p>
            <a:pPr lvl="4">
              <a:spcBef>
                <a:spcPts val="0"/>
              </a:spcBef>
              <a:spcAft>
                <a:spcPts val="682"/>
              </a:spcAft>
            </a:pPr>
            <a:r>
              <a:rPr lang="en-US" dirty="0"/>
              <a:t>Fifth level</a:t>
            </a:r>
            <a:endParaRPr lang="en-AU" dirty="0"/>
          </a:p>
        </p:txBody>
      </p:sp>
      <p:sp>
        <p:nvSpPr>
          <p:cNvPr id="13" name="Text Placeholder 11">
            <a:extLst>
              <a:ext uri="{FF2B5EF4-FFF2-40B4-BE49-F238E27FC236}">
                <a16:creationId xmlns="" xmlns:a16="http://schemas.microsoft.com/office/drawing/2014/main" id="{AA448209-4E5B-4D72-A047-F2DADC93825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222280" y="3768867"/>
            <a:ext cx="3632115" cy="1942541"/>
          </a:xfrm>
        </p:spPr>
        <p:txBody>
          <a:bodyPr vert="horz" lIns="103903" tIns="51952" rIns="103903" bIns="51952" rtlCol="0">
            <a:noAutofit/>
          </a:bodyPr>
          <a:lstStyle>
            <a:lvl1pPr>
              <a:defRPr lang="en-US" sz="1200" b="1" dirty="0">
                <a:solidFill>
                  <a:schemeClr val="tx1"/>
                </a:solidFill>
              </a:defRPr>
            </a:lvl1pPr>
            <a:lvl2pPr>
              <a:defRPr lang="en-US" sz="1200" dirty="0">
                <a:solidFill>
                  <a:schemeClr val="tx1"/>
                </a:solidFill>
              </a:defRPr>
            </a:lvl2pPr>
            <a:lvl3pPr>
              <a:defRPr lang="en-US" sz="1200" dirty="0">
                <a:solidFill>
                  <a:schemeClr val="tx1"/>
                </a:solidFill>
              </a:defRPr>
            </a:lvl3pPr>
            <a:lvl4pPr>
              <a:defRPr lang="en-US" sz="1200" dirty="0">
                <a:solidFill>
                  <a:schemeClr val="tx1"/>
                </a:solidFill>
              </a:defRPr>
            </a:lvl4pPr>
            <a:lvl5pPr>
              <a:defRPr lang="en-AU" sz="1100" dirty="0">
                <a:solidFill>
                  <a:schemeClr val="tx1"/>
                </a:solidFill>
              </a:defRPr>
            </a:lvl5pPr>
          </a:lstStyle>
          <a:p>
            <a:pPr lvl="0">
              <a:spcBef>
                <a:spcPts val="0"/>
              </a:spcBef>
              <a:spcAft>
                <a:spcPts val="682"/>
              </a:spcAft>
            </a:pPr>
            <a:r>
              <a:rPr lang="en-US" dirty="0"/>
              <a:t>Click to add text</a:t>
            </a:r>
          </a:p>
          <a:p>
            <a:pPr lvl="0">
              <a:spcBef>
                <a:spcPts val="0"/>
              </a:spcBef>
              <a:spcAft>
                <a:spcPts val="682"/>
              </a:spcAft>
            </a:pPr>
            <a:r>
              <a:rPr lang="en-US" dirty="0"/>
              <a:t>Edit Master text styles</a:t>
            </a:r>
          </a:p>
          <a:p>
            <a:pPr marL="0" lvl="1" indent="0">
              <a:spcBef>
                <a:spcPts val="0"/>
              </a:spcBef>
              <a:spcAft>
                <a:spcPts val="682"/>
              </a:spcAft>
              <a:buNone/>
            </a:pPr>
            <a:r>
              <a:rPr lang="en-US" dirty="0"/>
              <a:t>Second level</a:t>
            </a:r>
          </a:p>
          <a:p>
            <a:pPr marL="245441" lvl="2">
              <a:spcBef>
                <a:spcPts val="0"/>
              </a:spcBef>
              <a:spcAft>
                <a:spcPts val="682"/>
              </a:spcAft>
              <a:buClr>
                <a:schemeClr val="accent2"/>
              </a:buClr>
              <a:buSzPct val="100000"/>
              <a:buChar char="•"/>
            </a:pPr>
            <a:r>
              <a:rPr lang="en-US" dirty="0"/>
              <a:t>Third level</a:t>
            </a:r>
          </a:p>
          <a:p>
            <a:pPr marL="490882" lvl="3" indent="-245441">
              <a:spcBef>
                <a:spcPts val="0"/>
              </a:spcBef>
              <a:spcAft>
                <a:spcPts val="682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dirty="0"/>
              <a:t>Fourth level</a:t>
            </a:r>
          </a:p>
          <a:p>
            <a:pPr lvl="4">
              <a:spcBef>
                <a:spcPts val="0"/>
              </a:spcBef>
              <a:spcAft>
                <a:spcPts val="682"/>
              </a:spcAft>
            </a:pPr>
            <a:r>
              <a:rPr lang="en-US" dirty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371236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="" xmlns:a16="http://schemas.microsoft.com/office/drawing/2014/main" id="{DA5548F5-5068-4A9F-99A0-B9F4A0C55B9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477667" y="1562462"/>
            <a:ext cx="3015315" cy="2822317"/>
          </a:xfrm>
        </p:spPr>
        <p:txBody>
          <a:bodyPr/>
          <a:lstStyle>
            <a:lvl1pPr>
              <a:spcBef>
                <a:spcPts val="1364"/>
              </a:spcBef>
              <a:spcAft>
                <a:spcPts val="682"/>
              </a:spcAft>
              <a:defRPr sz="1600" b="1">
                <a:solidFill>
                  <a:schemeClr val="accent1"/>
                </a:solidFill>
              </a:defRPr>
            </a:lvl1pPr>
            <a:lvl2pPr marL="245441" indent="-245441">
              <a:spcBef>
                <a:spcPts val="0"/>
              </a:spcBef>
              <a:spcAft>
                <a:spcPts val="682"/>
              </a:spcAft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0" indent="0">
              <a:spcBef>
                <a:spcPts val="1364"/>
              </a:spcBef>
              <a:spcAft>
                <a:spcPts val="682"/>
              </a:spcAft>
              <a:buNone/>
              <a:defRPr sz="1600" b="1">
                <a:solidFill>
                  <a:schemeClr val="accent2"/>
                </a:solidFill>
              </a:defRPr>
            </a:lvl3pPr>
            <a:lvl4pPr marL="245441" indent="-245441">
              <a:spcBef>
                <a:spcPts val="0"/>
              </a:spcBef>
              <a:spcAft>
                <a:spcPts val="682"/>
              </a:spcAft>
              <a:buClr>
                <a:schemeClr val="tx1"/>
              </a:buClr>
              <a:buSzPct val="100000"/>
              <a:buFont typeface="Symbol" panose="05050102010706020507" pitchFamily="18" charset="2"/>
              <a:buChar char="·"/>
              <a:defRPr sz="1800"/>
            </a:lvl4pPr>
            <a:lvl5pPr>
              <a:spcBef>
                <a:spcPts val="1364"/>
              </a:spcBef>
              <a:spcAft>
                <a:spcPts val="682"/>
              </a:spcAft>
              <a:defRPr sz="2000" b="1">
                <a:solidFill>
                  <a:schemeClr val="accent5"/>
                </a:solidFill>
              </a:defRPr>
            </a:lvl5pPr>
            <a:lvl6pPr marL="245441" indent="-245441">
              <a:buClr>
                <a:schemeClr val="tx1"/>
              </a:buClr>
              <a:buSzPct val="100000"/>
              <a:buFont typeface="Symbol" panose="05050102010706020507" pitchFamily="18" charset="2"/>
              <a:buChar char="·"/>
              <a:defRPr sz="1800"/>
            </a:lvl6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marL="245441" lvl="1" indent="-245441" algn="l" defTabSz="1039033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682"/>
              </a:spcAft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9" name="Text Placeholder 7">
            <a:extLst>
              <a:ext uri="{FF2B5EF4-FFF2-40B4-BE49-F238E27FC236}">
                <a16:creationId xmlns="" xmlns:a16="http://schemas.microsoft.com/office/drawing/2014/main" id="{9E115443-ABDB-42D4-A08F-DF12CA22CE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 rot="10800000" flipV="1">
            <a:off x="707035" y="3240281"/>
            <a:ext cx="7343044" cy="54013"/>
          </a:xfrm>
          <a:solidFill>
            <a:schemeClr val="tx1"/>
          </a:solidFill>
        </p:spPr>
        <p:txBody>
          <a:bodyPr/>
          <a:lstStyle>
            <a:lvl1pPr marL="0" indent="0" rtl="0">
              <a:spcBef>
                <a:spcPts val="0"/>
              </a:spcBef>
              <a:spcAft>
                <a:spcPts val="455"/>
              </a:spcAft>
              <a:tabLst>
                <a:tab pos="409480" algn="l"/>
              </a:tabLst>
              <a:defRPr sz="200">
                <a:solidFill>
                  <a:schemeClr val="bg1">
                    <a:alpha val="0"/>
                  </a:schemeClr>
                </a:solidFill>
              </a:defRPr>
            </a:lvl1pPr>
            <a:lvl2pPr marL="409068" indent="-409068" rtl="0">
              <a:spcBef>
                <a:spcPts val="0"/>
              </a:spcBef>
              <a:spcAft>
                <a:spcPts val="455"/>
              </a:spcAft>
              <a:buNone/>
              <a:tabLst>
                <a:tab pos="409480" algn="l"/>
              </a:tabLst>
              <a:defRPr sz="200">
                <a:solidFill>
                  <a:schemeClr val="bg1">
                    <a:alpha val="0"/>
                  </a:schemeClr>
                </a:solidFill>
              </a:defRPr>
            </a:lvl2pPr>
            <a:lvl3pPr marL="409068" indent="-409068" rtl="0">
              <a:spcBef>
                <a:spcPts val="0"/>
              </a:spcBef>
              <a:spcAft>
                <a:spcPts val="455"/>
              </a:spcAft>
              <a:buNone/>
              <a:tabLst>
                <a:tab pos="409480" algn="l"/>
              </a:tabLst>
              <a:defRPr sz="200">
                <a:solidFill>
                  <a:schemeClr val="bg1">
                    <a:alpha val="0"/>
                  </a:schemeClr>
                </a:solidFill>
              </a:defRPr>
            </a:lvl3pPr>
            <a:lvl4pPr marL="409068" indent="-409068" rtl="0">
              <a:spcBef>
                <a:spcPts val="0"/>
              </a:spcBef>
              <a:spcAft>
                <a:spcPts val="455"/>
              </a:spcAft>
              <a:tabLst>
                <a:tab pos="409480" algn="l"/>
              </a:tabLst>
              <a:defRPr sz="200" b="0">
                <a:solidFill>
                  <a:schemeClr val="bg1">
                    <a:alpha val="0"/>
                  </a:schemeClr>
                </a:solidFill>
              </a:defRPr>
            </a:lvl4pPr>
            <a:lvl5pPr marL="409068" indent="-409068" rtl="0">
              <a:tabLst>
                <a:tab pos="409480" algn="l"/>
              </a:tabLst>
              <a:defRPr sz="200">
                <a:solidFill>
                  <a:schemeClr val="bg1">
                    <a:alpha val="0"/>
                  </a:schemeClr>
                </a:solidFill>
              </a:defRPr>
            </a:lvl5pPr>
            <a:lvl6pPr marL="409068" indent="-409068" rtl="0">
              <a:tabLst>
                <a:tab pos="409480" algn="l"/>
              </a:tabLst>
              <a:defRPr sz="200">
                <a:solidFill>
                  <a:schemeClr val="bg1">
                    <a:alpha val="0"/>
                  </a:schemeClr>
                </a:solidFill>
              </a:defRPr>
            </a:lvl6pPr>
            <a:lvl7pPr marL="409068" indent="-409068" rtl="0">
              <a:tabLst>
                <a:tab pos="409480" algn="l"/>
              </a:tabLst>
              <a:defRPr sz="200">
                <a:solidFill>
                  <a:schemeClr val="bg1">
                    <a:alpha val="0"/>
                  </a:schemeClr>
                </a:solidFill>
              </a:defRPr>
            </a:lvl7pPr>
            <a:lvl8pPr marL="409068" indent="-409068" rtl="0">
              <a:tabLst>
                <a:tab pos="409480" algn="l"/>
              </a:tabLst>
              <a:defRPr sz="200">
                <a:solidFill>
                  <a:schemeClr val="bg1">
                    <a:alpha val="0"/>
                  </a:schemeClr>
                </a:solidFill>
              </a:defRPr>
            </a:lvl8pPr>
          </a:lstStyle>
          <a:p>
            <a:pPr lvl="0"/>
            <a:r>
              <a:rPr lang="en-US" dirty="0"/>
              <a:t>00	The Contents slide has to be manually filled out. To easily access the presentation and copy heading names, select ‘View &gt; Outline View’</a:t>
            </a:r>
          </a:p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6"/>
            <a:r>
              <a:rPr lang="en-US" dirty="0"/>
              <a:t>8</a:t>
            </a:r>
          </a:p>
          <a:p>
            <a:pPr lvl="7"/>
            <a:r>
              <a:rPr lang="en-US" dirty="0"/>
              <a:t>9</a:t>
            </a:r>
            <a:endParaRPr lang="en-AU" dirty="0"/>
          </a:p>
        </p:txBody>
      </p:sp>
      <p:sp>
        <p:nvSpPr>
          <p:cNvPr id="11" name="Text Placeholder 7">
            <a:extLst>
              <a:ext uri="{FF2B5EF4-FFF2-40B4-BE49-F238E27FC236}">
                <a16:creationId xmlns="" xmlns:a16="http://schemas.microsoft.com/office/drawing/2014/main" id="{7EF4E3CB-9ADA-4648-83B6-9E56BD3FC62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07034" y="3177266"/>
            <a:ext cx="179977" cy="180042"/>
          </a:xfrm>
          <a:prstGeom prst="ellipse">
            <a:avLst/>
          </a:prstGeom>
          <a:solidFill>
            <a:schemeClr val="bg1"/>
          </a:solidFill>
          <a:ln w="44450">
            <a:solidFill>
              <a:schemeClr val="accent1"/>
            </a:solidFill>
          </a:ln>
        </p:spPr>
        <p:txBody>
          <a:bodyPr/>
          <a:lstStyle>
            <a:lvl1pPr marL="0" indent="0" rtl="0">
              <a:spcBef>
                <a:spcPts val="0"/>
              </a:spcBef>
              <a:spcAft>
                <a:spcPts val="455"/>
              </a:spcAft>
              <a:tabLst>
                <a:tab pos="409480" algn="l"/>
              </a:tabLst>
              <a:defRPr sz="200">
                <a:solidFill>
                  <a:schemeClr val="bg1">
                    <a:alpha val="0"/>
                  </a:schemeClr>
                </a:solidFill>
              </a:defRPr>
            </a:lvl1pPr>
            <a:lvl2pPr marL="409068" indent="-409068" rtl="0">
              <a:spcBef>
                <a:spcPts val="0"/>
              </a:spcBef>
              <a:spcAft>
                <a:spcPts val="455"/>
              </a:spcAft>
              <a:buNone/>
              <a:tabLst>
                <a:tab pos="409480" algn="l"/>
              </a:tabLst>
              <a:defRPr sz="200">
                <a:solidFill>
                  <a:schemeClr val="bg1">
                    <a:alpha val="0"/>
                  </a:schemeClr>
                </a:solidFill>
              </a:defRPr>
            </a:lvl2pPr>
            <a:lvl3pPr marL="409068" indent="-409068" rtl="0">
              <a:spcBef>
                <a:spcPts val="0"/>
              </a:spcBef>
              <a:spcAft>
                <a:spcPts val="455"/>
              </a:spcAft>
              <a:buNone/>
              <a:tabLst>
                <a:tab pos="409480" algn="l"/>
              </a:tabLst>
              <a:defRPr sz="200">
                <a:solidFill>
                  <a:schemeClr val="bg1">
                    <a:alpha val="0"/>
                  </a:schemeClr>
                </a:solidFill>
              </a:defRPr>
            </a:lvl3pPr>
            <a:lvl4pPr marL="409068" indent="-409068" rtl="0">
              <a:spcBef>
                <a:spcPts val="0"/>
              </a:spcBef>
              <a:spcAft>
                <a:spcPts val="455"/>
              </a:spcAft>
              <a:tabLst>
                <a:tab pos="409480" algn="l"/>
              </a:tabLst>
              <a:defRPr sz="200" b="0">
                <a:solidFill>
                  <a:schemeClr val="bg1">
                    <a:alpha val="0"/>
                  </a:schemeClr>
                </a:solidFill>
              </a:defRPr>
            </a:lvl4pPr>
            <a:lvl5pPr marL="409068" indent="-409068" rtl="0">
              <a:tabLst>
                <a:tab pos="409480" algn="l"/>
              </a:tabLst>
              <a:defRPr sz="200">
                <a:solidFill>
                  <a:schemeClr val="bg1">
                    <a:alpha val="0"/>
                  </a:schemeClr>
                </a:solidFill>
              </a:defRPr>
            </a:lvl5pPr>
            <a:lvl6pPr marL="409068" indent="-409068" rtl="0">
              <a:tabLst>
                <a:tab pos="409480" algn="l"/>
              </a:tabLst>
              <a:defRPr sz="200">
                <a:solidFill>
                  <a:schemeClr val="bg1">
                    <a:alpha val="0"/>
                  </a:schemeClr>
                </a:solidFill>
              </a:defRPr>
            </a:lvl6pPr>
            <a:lvl7pPr marL="409068" indent="-409068" rtl="0">
              <a:tabLst>
                <a:tab pos="409480" algn="l"/>
              </a:tabLst>
              <a:defRPr sz="200">
                <a:solidFill>
                  <a:schemeClr val="bg1">
                    <a:alpha val="0"/>
                  </a:schemeClr>
                </a:solidFill>
              </a:defRPr>
            </a:lvl7pPr>
            <a:lvl8pPr marL="409068" indent="-409068" rtl="0">
              <a:tabLst>
                <a:tab pos="409480" algn="l"/>
              </a:tabLst>
              <a:defRPr sz="200">
                <a:solidFill>
                  <a:schemeClr val="bg1">
                    <a:alpha val="0"/>
                  </a:schemeClr>
                </a:solidFill>
              </a:defRPr>
            </a:lvl8pPr>
          </a:lstStyle>
          <a:p>
            <a:pPr lvl="0"/>
            <a:r>
              <a:rPr lang="en-US" dirty="0"/>
              <a:t>00	The Contents slide has to be manually filled out. To easily access the presentation and copy heading names, select ‘View &gt; Outline View’</a:t>
            </a:r>
          </a:p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6"/>
            <a:r>
              <a:rPr lang="en-US" dirty="0"/>
              <a:t>8</a:t>
            </a:r>
          </a:p>
          <a:p>
            <a:pPr lvl="7"/>
            <a:r>
              <a:rPr lang="en-US" dirty="0"/>
              <a:t>9</a:t>
            </a:r>
            <a:endParaRPr lang="en-AU" dirty="0"/>
          </a:p>
        </p:txBody>
      </p:sp>
      <p:sp>
        <p:nvSpPr>
          <p:cNvPr id="13" name="Text Placeholder 7">
            <a:extLst>
              <a:ext uri="{FF2B5EF4-FFF2-40B4-BE49-F238E27FC236}">
                <a16:creationId xmlns="" xmlns:a16="http://schemas.microsoft.com/office/drawing/2014/main" id="{013D047D-E8BE-448D-8CA3-79288EE3D77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869716" y="3177266"/>
            <a:ext cx="179977" cy="180042"/>
          </a:xfrm>
          <a:prstGeom prst="ellipse">
            <a:avLst/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txBody>
          <a:bodyPr/>
          <a:lstStyle>
            <a:lvl1pPr marL="0" indent="0" rtl="0">
              <a:spcBef>
                <a:spcPts val="0"/>
              </a:spcBef>
              <a:spcAft>
                <a:spcPts val="455"/>
              </a:spcAft>
              <a:tabLst>
                <a:tab pos="409480" algn="l"/>
              </a:tabLst>
              <a:defRPr sz="200">
                <a:solidFill>
                  <a:schemeClr val="bg1">
                    <a:alpha val="0"/>
                  </a:schemeClr>
                </a:solidFill>
              </a:defRPr>
            </a:lvl1pPr>
            <a:lvl2pPr marL="409068" indent="-409068" rtl="0">
              <a:spcBef>
                <a:spcPts val="0"/>
              </a:spcBef>
              <a:spcAft>
                <a:spcPts val="455"/>
              </a:spcAft>
              <a:buNone/>
              <a:tabLst>
                <a:tab pos="409480" algn="l"/>
              </a:tabLst>
              <a:defRPr sz="200">
                <a:solidFill>
                  <a:schemeClr val="bg1">
                    <a:alpha val="0"/>
                  </a:schemeClr>
                </a:solidFill>
              </a:defRPr>
            </a:lvl2pPr>
            <a:lvl3pPr marL="409068" indent="-409068" rtl="0">
              <a:spcBef>
                <a:spcPts val="0"/>
              </a:spcBef>
              <a:spcAft>
                <a:spcPts val="455"/>
              </a:spcAft>
              <a:buNone/>
              <a:tabLst>
                <a:tab pos="409480" algn="l"/>
              </a:tabLst>
              <a:defRPr sz="200">
                <a:solidFill>
                  <a:schemeClr val="bg1">
                    <a:alpha val="0"/>
                  </a:schemeClr>
                </a:solidFill>
              </a:defRPr>
            </a:lvl3pPr>
            <a:lvl4pPr marL="409068" indent="-409068" rtl="0">
              <a:spcBef>
                <a:spcPts val="0"/>
              </a:spcBef>
              <a:spcAft>
                <a:spcPts val="455"/>
              </a:spcAft>
              <a:tabLst>
                <a:tab pos="409480" algn="l"/>
              </a:tabLst>
              <a:defRPr sz="200" b="0">
                <a:solidFill>
                  <a:schemeClr val="bg1">
                    <a:alpha val="0"/>
                  </a:schemeClr>
                </a:solidFill>
              </a:defRPr>
            </a:lvl4pPr>
            <a:lvl5pPr marL="409068" indent="-409068" rtl="0">
              <a:tabLst>
                <a:tab pos="409480" algn="l"/>
              </a:tabLst>
              <a:defRPr sz="200">
                <a:solidFill>
                  <a:schemeClr val="bg1">
                    <a:alpha val="0"/>
                  </a:schemeClr>
                </a:solidFill>
              </a:defRPr>
            </a:lvl5pPr>
            <a:lvl6pPr marL="409068" indent="-409068" rtl="0">
              <a:tabLst>
                <a:tab pos="409480" algn="l"/>
              </a:tabLst>
              <a:defRPr sz="200">
                <a:solidFill>
                  <a:schemeClr val="bg1">
                    <a:alpha val="0"/>
                  </a:schemeClr>
                </a:solidFill>
              </a:defRPr>
            </a:lvl6pPr>
            <a:lvl7pPr marL="409068" indent="-409068" rtl="0">
              <a:tabLst>
                <a:tab pos="409480" algn="l"/>
              </a:tabLst>
              <a:defRPr sz="200">
                <a:solidFill>
                  <a:schemeClr val="bg1">
                    <a:alpha val="0"/>
                  </a:schemeClr>
                </a:solidFill>
              </a:defRPr>
            </a:lvl7pPr>
            <a:lvl8pPr marL="409068" indent="-409068" rtl="0">
              <a:tabLst>
                <a:tab pos="409480" algn="l"/>
              </a:tabLst>
              <a:defRPr sz="200">
                <a:solidFill>
                  <a:schemeClr val="bg1">
                    <a:alpha val="0"/>
                  </a:schemeClr>
                </a:solidFill>
              </a:defRPr>
            </a:lvl8pPr>
          </a:lstStyle>
          <a:p>
            <a:pPr lvl="0"/>
            <a:r>
              <a:rPr lang="en-US" dirty="0"/>
              <a:t>00	The Contents slide has to be manually filled out. To easily access the presentation and copy heading names, select ‘View &gt; Outline View’</a:t>
            </a:r>
          </a:p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6"/>
            <a:r>
              <a:rPr lang="en-US" dirty="0"/>
              <a:t>8</a:t>
            </a:r>
          </a:p>
          <a:p>
            <a:pPr lvl="7"/>
            <a:r>
              <a:rPr lang="en-US" dirty="0"/>
              <a:t>9</a:t>
            </a:r>
            <a:endParaRPr lang="en-AU" dirty="0"/>
          </a:p>
        </p:txBody>
      </p:sp>
      <p:sp>
        <p:nvSpPr>
          <p:cNvPr id="14" name="Text Placeholder 7">
            <a:extLst>
              <a:ext uri="{FF2B5EF4-FFF2-40B4-BE49-F238E27FC236}">
                <a16:creationId xmlns="" xmlns:a16="http://schemas.microsoft.com/office/drawing/2014/main" id="{E589D90D-FA6E-426D-A2C8-263E28705B4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8569" y="3177266"/>
            <a:ext cx="179977" cy="180042"/>
          </a:xfrm>
          <a:prstGeom prst="ellipse">
            <a:avLst/>
          </a:prstGeom>
          <a:solidFill>
            <a:schemeClr val="bg1"/>
          </a:solidFill>
          <a:ln w="44450">
            <a:solidFill>
              <a:schemeClr val="accent2"/>
            </a:solidFill>
          </a:ln>
        </p:spPr>
        <p:txBody>
          <a:bodyPr/>
          <a:lstStyle>
            <a:lvl1pPr marL="0" indent="0" rtl="0">
              <a:spcBef>
                <a:spcPts val="0"/>
              </a:spcBef>
              <a:spcAft>
                <a:spcPts val="455"/>
              </a:spcAft>
              <a:tabLst>
                <a:tab pos="409480" algn="l"/>
              </a:tabLst>
              <a:defRPr sz="200">
                <a:solidFill>
                  <a:schemeClr val="bg1">
                    <a:alpha val="0"/>
                  </a:schemeClr>
                </a:solidFill>
              </a:defRPr>
            </a:lvl1pPr>
            <a:lvl2pPr marL="409068" indent="-409068" rtl="0">
              <a:spcBef>
                <a:spcPts val="0"/>
              </a:spcBef>
              <a:spcAft>
                <a:spcPts val="455"/>
              </a:spcAft>
              <a:buNone/>
              <a:tabLst>
                <a:tab pos="409480" algn="l"/>
              </a:tabLst>
              <a:defRPr sz="200">
                <a:solidFill>
                  <a:schemeClr val="bg1">
                    <a:alpha val="0"/>
                  </a:schemeClr>
                </a:solidFill>
              </a:defRPr>
            </a:lvl2pPr>
            <a:lvl3pPr marL="409068" indent="-409068" rtl="0">
              <a:spcBef>
                <a:spcPts val="0"/>
              </a:spcBef>
              <a:spcAft>
                <a:spcPts val="455"/>
              </a:spcAft>
              <a:buNone/>
              <a:tabLst>
                <a:tab pos="409480" algn="l"/>
              </a:tabLst>
              <a:defRPr sz="200">
                <a:solidFill>
                  <a:schemeClr val="bg1">
                    <a:alpha val="0"/>
                  </a:schemeClr>
                </a:solidFill>
              </a:defRPr>
            </a:lvl3pPr>
            <a:lvl4pPr marL="409068" indent="-409068" rtl="0">
              <a:spcBef>
                <a:spcPts val="0"/>
              </a:spcBef>
              <a:spcAft>
                <a:spcPts val="455"/>
              </a:spcAft>
              <a:tabLst>
                <a:tab pos="409480" algn="l"/>
              </a:tabLst>
              <a:defRPr sz="200" b="0">
                <a:solidFill>
                  <a:schemeClr val="bg1">
                    <a:alpha val="0"/>
                  </a:schemeClr>
                </a:solidFill>
              </a:defRPr>
            </a:lvl4pPr>
            <a:lvl5pPr marL="409068" indent="-409068" rtl="0">
              <a:tabLst>
                <a:tab pos="409480" algn="l"/>
              </a:tabLst>
              <a:defRPr sz="200">
                <a:solidFill>
                  <a:schemeClr val="bg1">
                    <a:alpha val="0"/>
                  </a:schemeClr>
                </a:solidFill>
              </a:defRPr>
            </a:lvl5pPr>
            <a:lvl6pPr marL="409068" indent="-409068" rtl="0">
              <a:tabLst>
                <a:tab pos="409480" algn="l"/>
              </a:tabLst>
              <a:defRPr sz="200">
                <a:solidFill>
                  <a:schemeClr val="bg1">
                    <a:alpha val="0"/>
                  </a:schemeClr>
                </a:solidFill>
              </a:defRPr>
            </a:lvl6pPr>
            <a:lvl7pPr marL="409068" indent="-409068" rtl="0">
              <a:tabLst>
                <a:tab pos="409480" algn="l"/>
              </a:tabLst>
              <a:defRPr sz="200">
                <a:solidFill>
                  <a:schemeClr val="bg1">
                    <a:alpha val="0"/>
                  </a:schemeClr>
                </a:solidFill>
              </a:defRPr>
            </a:lvl7pPr>
            <a:lvl8pPr marL="409068" indent="-409068" rtl="0">
              <a:tabLst>
                <a:tab pos="409480" algn="l"/>
              </a:tabLst>
              <a:defRPr sz="200">
                <a:solidFill>
                  <a:schemeClr val="bg1">
                    <a:alpha val="0"/>
                  </a:schemeClr>
                </a:solidFill>
              </a:defRPr>
            </a:lvl8pPr>
          </a:lstStyle>
          <a:p>
            <a:pPr lvl="0"/>
            <a:r>
              <a:rPr lang="en-US" dirty="0"/>
              <a:t>00	The Contents slide has to be manually filled out. To easily access the presentation and copy heading names, select ‘View &gt; Outline View’</a:t>
            </a:r>
          </a:p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6"/>
            <a:r>
              <a:rPr lang="en-US" dirty="0"/>
              <a:t>8</a:t>
            </a:r>
          </a:p>
          <a:p>
            <a:pPr lvl="7"/>
            <a:r>
              <a:rPr lang="en-US" dirty="0"/>
              <a:t>9</a:t>
            </a:r>
            <a:endParaRPr lang="en-AU" dirty="0"/>
          </a:p>
        </p:txBody>
      </p:sp>
      <p:sp>
        <p:nvSpPr>
          <p:cNvPr id="15" name="Text Placeholder 11">
            <a:extLst>
              <a:ext uri="{FF2B5EF4-FFF2-40B4-BE49-F238E27FC236}">
                <a16:creationId xmlns="" xmlns:a16="http://schemas.microsoft.com/office/drawing/2014/main" id="{F1329A97-557E-4062-B794-F21E78C3002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95478" y="3522299"/>
            <a:ext cx="2542483" cy="869647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1"/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2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5"/>
                </a:solidFill>
              </a:defRPr>
            </a:lvl3pPr>
            <a:lvl4pPr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1"/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1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16" name="Text Placeholder 11">
            <a:extLst>
              <a:ext uri="{FF2B5EF4-FFF2-40B4-BE49-F238E27FC236}">
                <a16:creationId xmlns="" xmlns:a16="http://schemas.microsoft.com/office/drawing/2014/main" id="{7E8E6F26-5C09-4D4D-AE44-3AD6DE6ACC7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2630392" y="2652651"/>
            <a:ext cx="1985017" cy="869647"/>
          </a:xfrm>
        </p:spPr>
        <p:txBody>
          <a:bodyPr/>
          <a:lstStyle>
            <a:lvl1pPr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1"/>
            </a:lvl1pPr>
            <a:lvl2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2"/>
                </a:solidFill>
              </a:defRPr>
            </a:lvl2pPr>
            <a:lvl3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5"/>
                </a:solidFill>
              </a:defRPr>
            </a:lvl3pPr>
            <a:lvl4pPr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1"/>
            </a:lvl4pPr>
            <a:lvl5pPr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17" name="Text Placeholder 11">
            <a:extLst>
              <a:ext uri="{FF2B5EF4-FFF2-40B4-BE49-F238E27FC236}">
                <a16:creationId xmlns="" xmlns:a16="http://schemas.microsoft.com/office/drawing/2014/main" id="{A23D2E14-192B-440C-9AE4-BF890C46008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95940" y="3522299"/>
            <a:ext cx="2237242" cy="869647"/>
          </a:xfrm>
        </p:spPr>
        <p:txBody>
          <a:bodyPr/>
          <a:lstStyle>
            <a:lvl1pPr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1"/>
            </a:lvl1pPr>
            <a:lvl2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2"/>
                </a:solidFill>
              </a:defRPr>
            </a:lvl2pPr>
            <a:lvl3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5"/>
                </a:solidFill>
              </a:defRPr>
            </a:lvl3pPr>
            <a:lvl4pPr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1"/>
            </a:lvl4pPr>
            <a:lvl5pPr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18" name="Title 1">
            <a:extLst>
              <a:ext uri="{FF2B5EF4-FFF2-40B4-BE49-F238E27FC236}">
                <a16:creationId xmlns="" xmlns:a16="http://schemas.microsoft.com/office/drawing/2014/main" id="{569D8791-DF44-4EF6-AB19-40C4565C85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6550" y="301028"/>
            <a:ext cx="11517313" cy="56733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add heading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56270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93E921CC-0DA2-4EF2-B1AE-1BF8028F33A7}"/>
              </a:ext>
            </a:extLst>
          </p:cNvPr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solidFill>
            <a:srgbClr val="1A233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903" tIns="51952" rIns="103903" bIns="51952" rtlCol="0" anchor="ctr"/>
          <a:lstStyle/>
          <a:p>
            <a:pPr algn="ctr"/>
            <a:endParaRPr lang="en-AU"/>
          </a:p>
        </p:txBody>
      </p: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19A8CB0F-C04B-449B-9D91-A12B2797C52C}"/>
              </a:ext>
            </a:extLst>
          </p:cNvPr>
          <p:cNvCxnSpPr/>
          <p:nvPr userDrawn="1"/>
        </p:nvCxnSpPr>
        <p:spPr>
          <a:xfrm>
            <a:off x="1424346" y="6456584"/>
            <a:ext cx="0" cy="900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ate Placeholder 2">
            <a:extLst>
              <a:ext uri="{FF2B5EF4-FFF2-40B4-BE49-F238E27FC236}">
                <a16:creationId xmlns="" xmlns:a16="http://schemas.microsoft.com/office/drawing/2014/main" id="{02C616E4-4D7B-4446-BCC8-C8366EF37C6B}"/>
              </a:ext>
            </a:extLst>
          </p:cNvPr>
          <p:cNvSpPr txBox="1">
            <a:spLocks/>
          </p:cNvSpPr>
          <p:nvPr userDrawn="1"/>
        </p:nvSpPr>
        <p:spPr>
          <a:xfrm>
            <a:off x="336550" y="6383926"/>
            <a:ext cx="1094007" cy="2417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1039033" rtl="0" eaLnBrk="1" latinLnBrk="0" hangingPunct="1">
              <a:defRPr sz="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9516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9033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58549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78065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97582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17098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36615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56131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DD MONTH 2018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4" name="Footer Placeholder 5"/>
          <p:cNvSpPr txBox="1">
            <a:spLocks/>
          </p:cNvSpPr>
          <p:nvPr userDrawn="1"/>
        </p:nvSpPr>
        <p:spPr>
          <a:xfrm>
            <a:off x="1430557" y="6383926"/>
            <a:ext cx="4197478" cy="2417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1039033" rtl="0" eaLnBrk="1" latinLnBrk="0" hangingPunct="1">
              <a:defRPr sz="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9516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9033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58549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78065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97582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17098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36615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56131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solidFill>
                  <a:schemeClr val="bg1"/>
                </a:solidFill>
              </a:rPr>
              <a:t>&lt;INITIATIVE&gt;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5" name="Text Box 12"/>
          <p:cNvSpPr txBox="1">
            <a:spLocks noChangeArrowheads="1"/>
          </p:cNvSpPr>
          <p:nvPr userDrawn="1"/>
        </p:nvSpPr>
        <p:spPr bwMode="auto">
          <a:xfrm>
            <a:off x="7388457" y="6439492"/>
            <a:ext cx="190500" cy="1317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marL="0" marR="0" lvl="0" indent="0" algn="r" defTabSz="854634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FED19F-58FE-4156-B603-1E51EAB7FB02}" type="slidenum">
              <a:rPr kumimoji="0" lang="en-GB" sz="800" b="0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pPr marL="0" marR="0" lvl="0" indent="0" algn="r" defTabSz="854634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grpSp>
        <p:nvGrpSpPr>
          <p:cNvPr id="18" name="Group 17"/>
          <p:cNvGrpSpPr>
            <a:grpSpLocks noChangeAspect="1"/>
          </p:cNvGrpSpPr>
          <p:nvPr userDrawn="1"/>
        </p:nvGrpSpPr>
        <p:grpSpPr>
          <a:xfrm>
            <a:off x="9331381" y="6288349"/>
            <a:ext cx="2383496" cy="442903"/>
            <a:chOff x="9356392" y="5993825"/>
            <a:chExt cx="2327860" cy="460961"/>
          </a:xfrm>
        </p:grpSpPr>
        <p:pic>
          <p:nvPicPr>
            <p:cNvPr id="19" name="Picture 18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499"/>
            <a:stretch/>
          </p:blipFill>
          <p:spPr>
            <a:xfrm>
              <a:off x="9356392" y="5993825"/>
              <a:ext cx="1411288" cy="460961"/>
            </a:xfrm>
            <a:prstGeom prst="rect">
              <a:avLst/>
            </a:prstGeom>
          </p:spPr>
        </p:pic>
        <p:pic>
          <p:nvPicPr>
            <p:cNvPr id="20" name="Picture 19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38100" y="6000499"/>
              <a:ext cx="946152" cy="44761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77371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93E921CC-0DA2-4EF2-B1AE-1BF8028F33A7}"/>
              </a:ext>
            </a:extLst>
          </p:cNvPr>
          <p:cNvSpPr/>
          <p:nvPr userDrawn="1"/>
        </p:nvSpPr>
        <p:spPr>
          <a:xfrm>
            <a:off x="-1" y="0"/>
            <a:ext cx="8494894" cy="6859588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903" tIns="51952" rIns="103903" bIns="51952" rtlCol="0" anchor="ctr"/>
          <a:lstStyle/>
          <a:p>
            <a:pPr algn="ctr"/>
            <a:endParaRPr lang="en-AU"/>
          </a:p>
        </p:txBody>
      </p:sp>
      <p:cxnSp>
        <p:nvCxnSpPr>
          <p:cNvPr id="97" name="Straight Connector 96">
            <a:extLst>
              <a:ext uri="{FF2B5EF4-FFF2-40B4-BE49-F238E27FC236}">
                <a16:creationId xmlns="" xmlns:a16="http://schemas.microsoft.com/office/drawing/2014/main" id="{BE07CEA2-27D4-41B3-AB1B-7CA1177EA9FD}"/>
              </a:ext>
            </a:extLst>
          </p:cNvPr>
          <p:cNvCxnSpPr/>
          <p:nvPr userDrawn="1"/>
        </p:nvCxnSpPr>
        <p:spPr>
          <a:xfrm>
            <a:off x="329625" y="6316537"/>
            <a:ext cx="73430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>
            <a:extLst>
              <a:ext uri="{FF2B5EF4-FFF2-40B4-BE49-F238E27FC236}">
                <a16:creationId xmlns="" xmlns:a16="http://schemas.microsoft.com/office/drawing/2014/main" id="{EAE66E69-5E40-464F-8DB6-C916DCD9FA7F}"/>
              </a:ext>
            </a:extLst>
          </p:cNvPr>
          <p:cNvSpPr txBox="1"/>
          <p:nvPr userDrawn="1"/>
        </p:nvSpPr>
        <p:spPr>
          <a:xfrm>
            <a:off x="618818" y="2197702"/>
            <a:ext cx="3917422" cy="935915"/>
          </a:xfrm>
          <a:prstGeom prst="rect">
            <a:avLst/>
          </a:prstGeom>
          <a:noFill/>
        </p:spPr>
        <p:txBody>
          <a:bodyPr wrap="square" lIns="103903" tIns="51952" rIns="103903" bIns="51952" rtlCol="0">
            <a:spAutoFit/>
          </a:bodyPr>
          <a:lstStyle/>
          <a:p>
            <a:r>
              <a:rPr lang="en-AU" sz="5400" b="0" spc="11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Contents</a:t>
            </a:r>
            <a:endParaRPr lang="en-AU" sz="5400" b="0" spc="11" baseline="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4" name="Text Placeholder 7">
            <a:extLst>
              <a:ext uri="{FF2B5EF4-FFF2-40B4-BE49-F238E27FC236}">
                <a16:creationId xmlns="" xmlns:a16="http://schemas.microsoft.com/office/drawing/2014/main" id="{9C13C65D-A824-4A88-AFC8-E8E8BC97FF2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556961" y="2363095"/>
            <a:ext cx="3937933" cy="3580641"/>
          </a:xfrm>
          <a:noFill/>
        </p:spPr>
        <p:txBody>
          <a:bodyPr/>
          <a:lstStyle>
            <a:lvl1pPr marL="409068" indent="-409068">
              <a:spcBef>
                <a:spcPts val="0"/>
              </a:spcBef>
              <a:spcAft>
                <a:spcPts val="455"/>
              </a:spcAft>
              <a:tabLst>
                <a:tab pos="409480" algn="l"/>
              </a:tabLst>
              <a:defRPr sz="17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09068" indent="-409068">
              <a:spcBef>
                <a:spcPts val="0"/>
              </a:spcBef>
              <a:spcAft>
                <a:spcPts val="455"/>
              </a:spcAft>
              <a:buNone/>
              <a:tabLst>
                <a:tab pos="409480" algn="l"/>
              </a:tabLst>
              <a:defRPr sz="1700">
                <a:solidFill>
                  <a:schemeClr val="tx1">
                    <a:lumMod val="90000"/>
                    <a:lumOff val="10000"/>
                  </a:schemeClr>
                </a:solidFill>
              </a:defRPr>
            </a:lvl2pPr>
            <a:lvl3pPr marL="409068" indent="-409068">
              <a:spcBef>
                <a:spcPts val="0"/>
              </a:spcBef>
              <a:spcAft>
                <a:spcPts val="455"/>
              </a:spcAft>
              <a:buNone/>
              <a:tabLst>
                <a:tab pos="409480" algn="l"/>
              </a:tabLst>
              <a:defRPr sz="1700">
                <a:solidFill>
                  <a:schemeClr val="tx1">
                    <a:lumMod val="90000"/>
                    <a:lumOff val="10000"/>
                  </a:schemeClr>
                </a:solidFill>
              </a:defRPr>
            </a:lvl3pPr>
            <a:lvl4pPr marL="409068" indent="-409068">
              <a:spcBef>
                <a:spcPts val="0"/>
              </a:spcBef>
              <a:spcAft>
                <a:spcPts val="455"/>
              </a:spcAft>
              <a:tabLst>
                <a:tab pos="409480" algn="l"/>
              </a:tabLst>
              <a:defRPr sz="1700" b="0">
                <a:solidFill>
                  <a:schemeClr val="tx1">
                    <a:lumMod val="90000"/>
                    <a:lumOff val="10000"/>
                  </a:schemeClr>
                </a:solidFill>
              </a:defRPr>
            </a:lvl4pPr>
            <a:lvl5pPr marL="409068" indent="-409068">
              <a:tabLst>
                <a:tab pos="409480" algn="l"/>
              </a:tabLst>
              <a:defRPr sz="1700">
                <a:solidFill>
                  <a:schemeClr val="tx1">
                    <a:lumMod val="90000"/>
                    <a:lumOff val="10000"/>
                  </a:schemeClr>
                </a:solidFill>
              </a:defRPr>
            </a:lvl5pPr>
            <a:lvl6pPr marL="409068" indent="-409068">
              <a:tabLst>
                <a:tab pos="409480" algn="l"/>
              </a:tabLst>
              <a:defRPr sz="1700">
                <a:solidFill>
                  <a:schemeClr val="tx1">
                    <a:lumMod val="90000"/>
                    <a:lumOff val="10000"/>
                  </a:schemeClr>
                </a:solidFill>
              </a:defRPr>
            </a:lvl6pPr>
            <a:lvl7pPr marL="409068" indent="-409068">
              <a:tabLst>
                <a:tab pos="409480" algn="l"/>
              </a:tabLst>
              <a:defRPr sz="1700">
                <a:solidFill>
                  <a:schemeClr val="tx1">
                    <a:lumMod val="90000"/>
                    <a:lumOff val="10000"/>
                  </a:schemeClr>
                </a:solidFill>
              </a:defRPr>
            </a:lvl7pPr>
            <a:lvl8pPr marL="409068" indent="-409068">
              <a:tabLst>
                <a:tab pos="409480" algn="l"/>
              </a:tabLst>
              <a:defRPr sz="1700">
                <a:solidFill>
                  <a:schemeClr val="tx1">
                    <a:lumMod val="90000"/>
                    <a:lumOff val="10000"/>
                  </a:schemeClr>
                </a:solidFill>
              </a:defRPr>
            </a:lvl8pPr>
          </a:lstStyle>
          <a:p>
            <a:pPr lvl="0"/>
            <a:r>
              <a:rPr lang="en-US" dirty="0"/>
              <a:t>00	The Contents slide has to be manually filled out. To easily access the presentation and copy heading names, select ‘View &gt; Outline View’</a:t>
            </a:r>
          </a:p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6"/>
            <a:r>
              <a:rPr lang="en-US" dirty="0"/>
              <a:t>8</a:t>
            </a:r>
          </a:p>
          <a:p>
            <a:pPr lvl="7"/>
            <a:r>
              <a:rPr lang="en-US" dirty="0"/>
              <a:t>9</a:t>
            </a:r>
            <a:endParaRPr lang="en-AU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="" xmlns:a16="http://schemas.microsoft.com/office/drawing/2014/main" id="{19A8CB0F-C04B-449B-9D91-A12B2797C52C}"/>
              </a:ext>
            </a:extLst>
          </p:cNvPr>
          <p:cNvCxnSpPr/>
          <p:nvPr userDrawn="1"/>
        </p:nvCxnSpPr>
        <p:spPr>
          <a:xfrm>
            <a:off x="1424346" y="6456584"/>
            <a:ext cx="0" cy="900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ate Placeholder 2">
            <a:extLst>
              <a:ext uri="{FF2B5EF4-FFF2-40B4-BE49-F238E27FC236}">
                <a16:creationId xmlns="" xmlns:a16="http://schemas.microsoft.com/office/drawing/2014/main" id="{02C616E4-4D7B-4446-BCC8-C8366EF37C6B}"/>
              </a:ext>
            </a:extLst>
          </p:cNvPr>
          <p:cNvSpPr txBox="1">
            <a:spLocks/>
          </p:cNvSpPr>
          <p:nvPr userDrawn="1"/>
        </p:nvSpPr>
        <p:spPr>
          <a:xfrm>
            <a:off x="336550" y="6383926"/>
            <a:ext cx="1094007" cy="2417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1039033" rtl="0" eaLnBrk="1" latinLnBrk="0" hangingPunct="1">
              <a:defRPr sz="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9516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9033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58549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78065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97582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17098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36615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56131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DD MONTH 2018</a:t>
            </a:r>
            <a:endParaRPr lang="en-GB" dirty="0"/>
          </a:p>
        </p:txBody>
      </p:sp>
      <p:sp>
        <p:nvSpPr>
          <p:cNvPr id="12" name="Footer Placeholder 5"/>
          <p:cNvSpPr txBox="1">
            <a:spLocks/>
          </p:cNvSpPr>
          <p:nvPr userDrawn="1"/>
        </p:nvSpPr>
        <p:spPr>
          <a:xfrm>
            <a:off x="1430557" y="6383926"/>
            <a:ext cx="4197478" cy="2417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1039033" rtl="0" eaLnBrk="1" latinLnBrk="0" hangingPunct="1">
              <a:defRPr sz="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9516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9033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58549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78065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97582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17098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36615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56131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&lt;INITIATIVE&gt;</a:t>
            </a:r>
            <a:endParaRPr lang="en-GB" dirty="0"/>
          </a:p>
        </p:txBody>
      </p:sp>
      <p:sp>
        <p:nvSpPr>
          <p:cNvPr id="13" name="Text Box 12"/>
          <p:cNvSpPr txBox="1">
            <a:spLocks noChangeArrowheads="1"/>
          </p:cNvSpPr>
          <p:nvPr userDrawn="1"/>
        </p:nvSpPr>
        <p:spPr bwMode="auto">
          <a:xfrm>
            <a:off x="7388457" y="6439492"/>
            <a:ext cx="190500" cy="1317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marL="0" marR="0" lvl="0" indent="0" algn="r" defTabSz="854634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FED19F-58FE-4156-B603-1E51EAB7FB02}" type="slidenum">
              <a:rPr kumimoji="0" lang="en-GB" sz="800" b="0" i="0" u="none" strike="noStrike" kern="0" cap="none" spc="0" normalizeH="0" baseline="0" noProof="0" smtClean="0">
                <a:ln>
                  <a:noFill/>
                </a:ln>
                <a:solidFill>
                  <a:srgbClr val="58595B"/>
                </a:solidFill>
                <a:effectLst/>
                <a:uLnTx/>
                <a:uFillTx/>
              </a:rPr>
              <a:pPr marL="0" marR="0" lvl="0" indent="0" algn="r" defTabSz="854634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58595B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1957840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E9E8EE1A-05C9-4966-BAB6-24682563C3F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8494894" cy="6859320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="" xmlns:a16="http://schemas.microsoft.com/office/drawing/2014/main" id="{7A62B948-B338-428D-99FB-15DB3250DD6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85710" y="1273283"/>
            <a:ext cx="4855680" cy="3911976"/>
          </a:xfrm>
        </p:spPr>
        <p:txBody>
          <a:bodyPr anchor="ctr" anchorCtr="0">
            <a:noAutofit/>
          </a:bodyPr>
          <a:lstStyle>
            <a:lvl1pPr algn="l">
              <a:lnSpc>
                <a:spcPct val="85000"/>
              </a:lnSpc>
              <a:defRPr sz="61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Section Header title</a:t>
            </a:r>
            <a:endParaRPr lang="en-GB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="" xmlns:a16="http://schemas.microsoft.com/office/drawing/2014/main" id="{51F1F030-F0A1-4BEA-B8AB-8B40620124C7}"/>
              </a:ext>
            </a:extLst>
          </p:cNvPr>
          <p:cNvCxnSpPr/>
          <p:nvPr userDrawn="1"/>
        </p:nvCxnSpPr>
        <p:spPr>
          <a:xfrm>
            <a:off x="336550" y="6316663"/>
            <a:ext cx="7343044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="" xmlns:a16="http://schemas.microsoft.com/office/drawing/2014/main" id="{19A8CB0F-C04B-449B-9D91-A12B2797C52C}"/>
              </a:ext>
            </a:extLst>
          </p:cNvPr>
          <p:cNvCxnSpPr/>
          <p:nvPr userDrawn="1"/>
        </p:nvCxnSpPr>
        <p:spPr>
          <a:xfrm>
            <a:off x="1424346" y="6456584"/>
            <a:ext cx="0" cy="900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ate Placeholder 2">
            <a:extLst>
              <a:ext uri="{FF2B5EF4-FFF2-40B4-BE49-F238E27FC236}">
                <a16:creationId xmlns="" xmlns:a16="http://schemas.microsoft.com/office/drawing/2014/main" id="{02C616E4-4D7B-4446-BCC8-C8366EF37C6B}"/>
              </a:ext>
            </a:extLst>
          </p:cNvPr>
          <p:cNvSpPr txBox="1">
            <a:spLocks/>
          </p:cNvSpPr>
          <p:nvPr userDrawn="1"/>
        </p:nvSpPr>
        <p:spPr>
          <a:xfrm>
            <a:off x="336550" y="6383926"/>
            <a:ext cx="1094007" cy="2417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1039033" rtl="0" eaLnBrk="1" latinLnBrk="0" hangingPunct="1">
              <a:defRPr sz="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9516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9033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58549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78065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97582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17098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36615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56131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DD MONTH 2018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7" name="Footer Placeholder 5"/>
          <p:cNvSpPr txBox="1">
            <a:spLocks/>
          </p:cNvSpPr>
          <p:nvPr userDrawn="1"/>
        </p:nvSpPr>
        <p:spPr>
          <a:xfrm>
            <a:off x="1430557" y="6383926"/>
            <a:ext cx="4197478" cy="2417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1039033" rtl="0" eaLnBrk="1" latinLnBrk="0" hangingPunct="1">
              <a:defRPr sz="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9516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9033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58549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78065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97582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17098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36615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56131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solidFill>
                  <a:schemeClr val="bg1"/>
                </a:solidFill>
              </a:rPr>
              <a:t>&lt;INITIATIVE&gt;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8" name="Text Box 12"/>
          <p:cNvSpPr txBox="1">
            <a:spLocks noChangeArrowheads="1"/>
          </p:cNvSpPr>
          <p:nvPr userDrawn="1"/>
        </p:nvSpPr>
        <p:spPr bwMode="auto">
          <a:xfrm>
            <a:off x="7388457" y="6439492"/>
            <a:ext cx="190500" cy="1317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marL="0" marR="0" lvl="0" indent="0" algn="r" defTabSz="854634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FED19F-58FE-4156-B603-1E51EAB7FB02}" type="slidenum">
              <a:rPr kumimoji="0" lang="en-GB" sz="800" b="0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pPr marL="0" marR="0" lvl="0" indent="0" algn="r" defTabSz="854634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6310503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93E921CC-0DA2-4EF2-B1AE-1BF8028F33A7}"/>
              </a:ext>
            </a:extLst>
          </p:cNvPr>
          <p:cNvSpPr/>
          <p:nvPr userDrawn="1"/>
        </p:nvSpPr>
        <p:spPr>
          <a:xfrm>
            <a:off x="-1" y="0"/>
            <a:ext cx="8494894" cy="6859588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903" tIns="51952" rIns="103903" bIns="51952" rtlCol="0" anchor="ctr"/>
          <a:lstStyle/>
          <a:p>
            <a:pPr algn="ctr"/>
            <a:endParaRPr lang="en-AU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E59BBAA4-B426-4200-BAE5-7E5670F6FA6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85711" y="1273283"/>
            <a:ext cx="7809183" cy="3911976"/>
          </a:xfrm>
        </p:spPr>
        <p:txBody>
          <a:bodyPr anchor="ctr" anchorCtr="0">
            <a:noAutofit/>
          </a:bodyPr>
          <a:lstStyle>
            <a:lvl1pPr algn="l">
              <a:lnSpc>
                <a:spcPct val="85000"/>
              </a:lnSpc>
              <a:defRPr sz="61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add Section Header title</a:t>
            </a:r>
            <a:endParaRPr lang="en-GB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="" xmlns:a16="http://schemas.microsoft.com/office/drawing/2014/main" id="{2CD5947F-AB15-4440-89E2-E840E75CEC35}"/>
              </a:ext>
            </a:extLst>
          </p:cNvPr>
          <p:cNvCxnSpPr/>
          <p:nvPr userDrawn="1"/>
        </p:nvCxnSpPr>
        <p:spPr>
          <a:xfrm>
            <a:off x="336550" y="6316663"/>
            <a:ext cx="7343044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="" xmlns:a16="http://schemas.microsoft.com/office/drawing/2014/main" id="{19A8CB0F-C04B-449B-9D91-A12B2797C52C}"/>
              </a:ext>
            </a:extLst>
          </p:cNvPr>
          <p:cNvCxnSpPr/>
          <p:nvPr userDrawn="1"/>
        </p:nvCxnSpPr>
        <p:spPr>
          <a:xfrm>
            <a:off x="1424346" y="6456584"/>
            <a:ext cx="0" cy="900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2">
            <a:extLst>
              <a:ext uri="{FF2B5EF4-FFF2-40B4-BE49-F238E27FC236}">
                <a16:creationId xmlns="" xmlns:a16="http://schemas.microsoft.com/office/drawing/2014/main" id="{02C616E4-4D7B-4446-BCC8-C8366EF37C6B}"/>
              </a:ext>
            </a:extLst>
          </p:cNvPr>
          <p:cNvSpPr txBox="1">
            <a:spLocks/>
          </p:cNvSpPr>
          <p:nvPr userDrawn="1"/>
        </p:nvSpPr>
        <p:spPr>
          <a:xfrm>
            <a:off x="336550" y="6383926"/>
            <a:ext cx="1094007" cy="2417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1039033" rtl="0" eaLnBrk="1" latinLnBrk="0" hangingPunct="1">
              <a:defRPr sz="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9516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9033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58549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78065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97582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17098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36615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56131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DD MONTH 2018</a:t>
            </a:r>
            <a:endParaRPr lang="en-GB" dirty="0"/>
          </a:p>
        </p:txBody>
      </p:sp>
      <p:sp>
        <p:nvSpPr>
          <p:cNvPr id="13" name="Footer Placeholder 5"/>
          <p:cNvSpPr txBox="1">
            <a:spLocks/>
          </p:cNvSpPr>
          <p:nvPr userDrawn="1"/>
        </p:nvSpPr>
        <p:spPr>
          <a:xfrm>
            <a:off x="1430557" y="6383926"/>
            <a:ext cx="4197478" cy="2417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1039033" rtl="0" eaLnBrk="1" latinLnBrk="0" hangingPunct="1">
              <a:defRPr sz="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9516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9033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58549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78065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97582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17098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36615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56131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&lt;INITIATIVE&gt;</a:t>
            </a:r>
            <a:endParaRPr lang="en-GB" dirty="0"/>
          </a:p>
        </p:txBody>
      </p:sp>
      <p:sp>
        <p:nvSpPr>
          <p:cNvPr id="14" name="Text Box 12"/>
          <p:cNvSpPr txBox="1">
            <a:spLocks noChangeArrowheads="1"/>
          </p:cNvSpPr>
          <p:nvPr userDrawn="1"/>
        </p:nvSpPr>
        <p:spPr bwMode="auto">
          <a:xfrm>
            <a:off x="7388457" y="6439492"/>
            <a:ext cx="190500" cy="1317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marL="0" marR="0" lvl="0" indent="0" algn="r" defTabSz="854634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FED19F-58FE-4156-B603-1E51EAB7FB02}" type="slidenum">
              <a:rPr kumimoji="0" lang="en-GB" sz="800" b="0" i="0" u="none" strike="noStrike" kern="0" cap="none" spc="0" normalizeH="0" baseline="0" noProof="0" smtClean="0">
                <a:ln>
                  <a:noFill/>
                </a:ln>
                <a:solidFill>
                  <a:srgbClr val="58595B"/>
                </a:solidFill>
                <a:effectLst/>
                <a:uLnTx/>
                <a:uFillTx/>
              </a:rPr>
              <a:pPr marL="0" marR="0" lvl="0" indent="0" algn="r" defTabSz="854634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58595B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829867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ful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69D8791-DF44-4EF6-AB19-40C4565C85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6550" y="301028"/>
            <a:ext cx="10797503" cy="56733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add heading</a:t>
            </a:r>
            <a:endParaRPr lang="en-AU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="" xmlns:a16="http://schemas.microsoft.com/office/drawing/2014/main" id="{9DFB8E11-7DF9-4CAD-8B2F-4F15E7B9109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95478" y="1560411"/>
            <a:ext cx="10797503" cy="4352346"/>
          </a:xfrm>
        </p:spPr>
        <p:txBody>
          <a:bodyPr/>
          <a:lstStyle>
            <a:lvl1pPr marL="0" marR="0" indent="0" algn="l" defTabSz="1039033" rtl="0" eaLnBrk="1" fontAlgn="auto" latinLnBrk="0" hangingPunct="1">
              <a:lnSpc>
                <a:spcPct val="95000"/>
              </a:lnSpc>
              <a:spcBef>
                <a:spcPts val="682"/>
              </a:spcBef>
              <a:spcAft>
                <a:spcPts val="1364"/>
              </a:spcAft>
              <a:buClr>
                <a:schemeClr val="accent2"/>
              </a:buClr>
              <a:buSzPct val="120000"/>
              <a:buFont typeface="Symbol" panose="05050102010706020507" pitchFamily="18" charset="2"/>
              <a:buNone/>
              <a:tabLst/>
              <a:defRPr>
                <a:solidFill>
                  <a:schemeClr val="tx1"/>
                </a:solidFill>
              </a:defRPr>
            </a:lvl1pPr>
            <a:lvl2pPr marL="245441">
              <a:lnSpc>
                <a:spcPct val="95000"/>
              </a:lnSpc>
              <a:spcBef>
                <a:spcPts val="682"/>
              </a:spcBef>
              <a:spcAft>
                <a:spcPts val="1364"/>
              </a:spcAft>
              <a:defRPr>
                <a:solidFill>
                  <a:schemeClr val="tx1"/>
                </a:solidFill>
              </a:defRPr>
            </a:lvl2pPr>
            <a:lvl3pPr marL="490882" indent="-245441">
              <a:lnSpc>
                <a:spcPct val="95000"/>
              </a:lnSpc>
              <a:spcBef>
                <a:spcPts val="682"/>
              </a:spcBef>
              <a:spcAft>
                <a:spcPts val="1364"/>
              </a:spcAft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</a:defRPr>
            </a:lvl3pPr>
            <a:lvl4pPr marL="245441" indent="0">
              <a:lnSpc>
                <a:spcPct val="95000"/>
              </a:lnSpc>
              <a:buNone/>
              <a:defRPr>
                <a:solidFill>
                  <a:schemeClr val="tx1"/>
                </a:solidFill>
              </a:defRPr>
            </a:lvl4pPr>
            <a:lvl5pPr marL="0" indent="0">
              <a:lnSpc>
                <a:spcPct val="95000"/>
              </a:lnSpc>
              <a:buNone/>
              <a:defRPr sz="1800">
                <a:solidFill>
                  <a:schemeClr val="tx1"/>
                </a:solidFill>
              </a:defRPr>
            </a:lvl5pPr>
            <a:lvl6pPr marL="0" indent="0">
              <a:buNone/>
              <a:defRPr sz="1800">
                <a:solidFill>
                  <a:schemeClr val="tx1"/>
                </a:solidFill>
              </a:defRPr>
            </a:lvl6pPr>
            <a:lvl7pPr marL="0" indent="0">
              <a:buNone/>
              <a:defRPr sz="1800">
                <a:solidFill>
                  <a:schemeClr val="tx1"/>
                </a:solidFill>
              </a:defRPr>
            </a:lvl7pPr>
            <a:lvl8pPr marL="0" indent="0">
              <a:buNone/>
              <a:defRPr sz="1800">
                <a:solidFill>
                  <a:schemeClr val="tx1"/>
                </a:solidFill>
              </a:defRPr>
            </a:lvl8pPr>
            <a:lvl9pPr marL="0" indent="0">
              <a:buNone/>
              <a:defRPr sz="1800">
                <a:solidFill>
                  <a:schemeClr val="tx1"/>
                </a:solidFill>
              </a:defRPr>
            </a:lvl9pPr>
          </a:lstStyle>
          <a:p>
            <a:pPr marL="0" marR="0" lvl="0" indent="0" algn="l" defTabSz="1039033" rtl="0" eaLnBrk="1" fontAlgn="auto" latinLnBrk="0" hangingPunct="1">
              <a:lnSpc>
                <a:spcPct val="95000"/>
              </a:lnSpc>
              <a:spcBef>
                <a:spcPts val="682"/>
              </a:spcBef>
              <a:spcAft>
                <a:spcPts val="1364"/>
              </a:spcAft>
              <a:buClr>
                <a:schemeClr val="accent2"/>
              </a:buClr>
              <a:buSzPct val="120000"/>
              <a:buFont typeface="Symbol" panose="05050102010706020507" pitchFamily="18" charset="2"/>
              <a:buNone/>
              <a:tabLst/>
              <a:defRPr/>
            </a:pPr>
            <a:r>
              <a:rPr lang="en-US" dirty="0"/>
              <a:t>Click to add text, or on the relevant icon at the </a:t>
            </a:r>
            <a:r>
              <a:rPr lang="en-US" dirty="0" err="1"/>
              <a:t>centre</a:t>
            </a:r>
            <a:r>
              <a:rPr lang="en-US" dirty="0"/>
              <a:t> of the placeholder to add: Table / Chart / SmartArt / Image / Media. There are four type styles in the template, available as List Levels. Press the Increase / Decrease button in the paragraph section of the home ribbon to move through the styles</a:t>
            </a:r>
          </a:p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95269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half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69D8791-DF44-4EF6-AB19-40C4565C85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6550" y="301028"/>
            <a:ext cx="11517313" cy="56733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add heading</a:t>
            </a:r>
            <a:endParaRPr lang="en-AU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="" xmlns:a16="http://schemas.microsoft.com/office/drawing/2014/main" id="{9DFB8E11-7DF9-4CAD-8B2F-4F15E7B9109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36550" y="1279525"/>
            <a:ext cx="5686425" cy="4352346"/>
          </a:xfrm>
        </p:spPr>
        <p:txBody>
          <a:bodyPr/>
          <a:lstStyle>
            <a:lvl1pPr marL="0" marR="0" indent="0" algn="l" defTabSz="1039033" rtl="0" eaLnBrk="1" fontAlgn="auto" latinLnBrk="0" hangingPunct="1">
              <a:lnSpc>
                <a:spcPct val="95000"/>
              </a:lnSpc>
              <a:spcBef>
                <a:spcPts val="682"/>
              </a:spcBef>
              <a:spcAft>
                <a:spcPts val="1364"/>
              </a:spcAft>
              <a:buClr>
                <a:schemeClr val="accent2"/>
              </a:buClr>
              <a:buSzPct val="120000"/>
              <a:buFont typeface="Symbol" panose="05050102010706020507" pitchFamily="18" charset="2"/>
              <a:buNone/>
              <a:tabLst/>
              <a:defRPr>
                <a:solidFill>
                  <a:schemeClr val="tx1"/>
                </a:solidFill>
              </a:defRPr>
            </a:lvl1pPr>
            <a:lvl2pPr marL="245441">
              <a:lnSpc>
                <a:spcPct val="95000"/>
              </a:lnSpc>
              <a:spcBef>
                <a:spcPts val="682"/>
              </a:spcBef>
              <a:spcAft>
                <a:spcPts val="1364"/>
              </a:spcAft>
              <a:defRPr>
                <a:solidFill>
                  <a:schemeClr val="tx1"/>
                </a:solidFill>
              </a:defRPr>
            </a:lvl2pPr>
            <a:lvl3pPr marL="490882" indent="-245441">
              <a:lnSpc>
                <a:spcPct val="95000"/>
              </a:lnSpc>
              <a:spcBef>
                <a:spcPts val="682"/>
              </a:spcBef>
              <a:spcAft>
                <a:spcPts val="1364"/>
              </a:spcAft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</a:defRPr>
            </a:lvl3pPr>
            <a:lvl4pPr marL="245441" indent="0">
              <a:lnSpc>
                <a:spcPct val="95000"/>
              </a:lnSpc>
              <a:buNone/>
              <a:defRPr>
                <a:solidFill>
                  <a:schemeClr val="tx1"/>
                </a:solidFill>
              </a:defRPr>
            </a:lvl4pPr>
            <a:lvl5pPr marL="0" indent="0">
              <a:lnSpc>
                <a:spcPct val="95000"/>
              </a:lnSpc>
              <a:buNone/>
              <a:defRPr sz="1800">
                <a:solidFill>
                  <a:schemeClr val="tx1"/>
                </a:solidFill>
              </a:defRPr>
            </a:lvl5pPr>
            <a:lvl6pPr marL="0" indent="0">
              <a:buNone/>
              <a:defRPr sz="1800">
                <a:solidFill>
                  <a:schemeClr val="tx1"/>
                </a:solidFill>
              </a:defRPr>
            </a:lvl6pPr>
            <a:lvl7pPr marL="0" indent="0">
              <a:buNone/>
              <a:defRPr sz="1800">
                <a:solidFill>
                  <a:schemeClr val="tx1"/>
                </a:solidFill>
              </a:defRPr>
            </a:lvl7pPr>
            <a:lvl8pPr marL="0" indent="0">
              <a:buNone/>
              <a:defRPr sz="1800">
                <a:solidFill>
                  <a:schemeClr val="tx1"/>
                </a:solidFill>
              </a:defRPr>
            </a:lvl8pPr>
            <a:lvl9pPr marL="0" indent="0">
              <a:buNone/>
              <a:defRPr sz="1800">
                <a:solidFill>
                  <a:schemeClr val="tx1"/>
                </a:solidFill>
              </a:defRPr>
            </a:lvl9pPr>
          </a:lstStyle>
          <a:p>
            <a:pPr marL="0" marR="0" lvl="0" indent="0" algn="l" defTabSz="1039033" rtl="0" eaLnBrk="1" fontAlgn="auto" latinLnBrk="0" hangingPunct="1">
              <a:lnSpc>
                <a:spcPct val="95000"/>
              </a:lnSpc>
              <a:spcBef>
                <a:spcPts val="682"/>
              </a:spcBef>
              <a:spcAft>
                <a:spcPts val="1364"/>
              </a:spcAft>
              <a:buClr>
                <a:schemeClr val="accent2"/>
              </a:buClr>
              <a:buSzPct val="120000"/>
              <a:buFont typeface="Symbol" panose="05050102010706020507" pitchFamily="18" charset="2"/>
              <a:buNone/>
              <a:tabLst/>
              <a:defRPr/>
            </a:pPr>
            <a:r>
              <a:rPr lang="en-US" dirty="0"/>
              <a:t>Click to add text, or on the relevant icon at the </a:t>
            </a:r>
            <a:r>
              <a:rPr lang="en-US" dirty="0" err="1"/>
              <a:t>centre</a:t>
            </a:r>
            <a:r>
              <a:rPr lang="en-US" dirty="0"/>
              <a:t> of the placeholder to add: Table / Chart / SmartArt / Image / Media. There are four type styles in the template, available as List Levels. Press the Increase / Decrease button in the paragraph section of the home ribbon to move through the styles</a:t>
            </a:r>
          </a:p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="" xmlns:a16="http://schemas.microsoft.com/office/drawing/2014/main" id="{9DFB8E11-7DF9-4CAD-8B2F-4F15E7B91098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167438" y="1277745"/>
            <a:ext cx="5686425" cy="4352346"/>
          </a:xfrm>
        </p:spPr>
        <p:txBody>
          <a:bodyPr/>
          <a:lstStyle>
            <a:lvl1pPr marL="0" marR="0" indent="0" algn="l" defTabSz="1039033" rtl="0" eaLnBrk="1" fontAlgn="auto" latinLnBrk="0" hangingPunct="1">
              <a:lnSpc>
                <a:spcPct val="95000"/>
              </a:lnSpc>
              <a:spcBef>
                <a:spcPts val="682"/>
              </a:spcBef>
              <a:spcAft>
                <a:spcPts val="1364"/>
              </a:spcAft>
              <a:buClr>
                <a:schemeClr val="accent2"/>
              </a:buClr>
              <a:buSzPct val="120000"/>
              <a:buFont typeface="Symbol" panose="05050102010706020507" pitchFamily="18" charset="2"/>
              <a:buNone/>
              <a:tabLst/>
              <a:defRPr>
                <a:solidFill>
                  <a:schemeClr val="tx1"/>
                </a:solidFill>
              </a:defRPr>
            </a:lvl1pPr>
            <a:lvl2pPr marL="245441">
              <a:lnSpc>
                <a:spcPct val="95000"/>
              </a:lnSpc>
              <a:spcBef>
                <a:spcPts val="682"/>
              </a:spcBef>
              <a:spcAft>
                <a:spcPts val="1364"/>
              </a:spcAft>
              <a:defRPr>
                <a:solidFill>
                  <a:schemeClr val="tx1"/>
                </a:solidFill>
              </a:defRPr>
            </a:lvl2pPr>
            <a:lvl3pPr marL="490882" indent="-245441">
              <a:lnSpc>
                <a:spcPct val="95000"/>
              </a:lnSpc>
              <a:spcBef>
                <a:spcPts val="682"/>
              </a:spcBef>
              <a:spcAft>
                <a:spcPts val="1364"/>
              </a:spcAft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</a:defRPr>
            </a:lvl3pPr>
            <a:lvl4pPr marL="245441" indent="0">
              <a:lnSpc>
                <a:spcPct val="95000"/>
              </a:lnSpc>
              <a:buNone/>
              <a:defRPr>
                <a:solidFill>
                  <a:schemeClr val="tx1"/>
                </a:solidFill>
              </a:defRPr>
            </a:lvl4pPr>
            <a:lvl5pPr marL="0" indent="0">
              <a:lnSpc>
                <a:spcPct val="95000"/>
              </a:lnSpc>
              <a:buNone/>
              <a:defRPr sz="1800">
                <a:solidFill>
                  <a:schemeClr val="tx1"/>
                </a:solidFill>
              </a:defRPr>
            </a:lvl5pPr>
            <a:lvl6pPr marL="0" indent="0">
              <a:buNone/>
              <a:defRPr sz="1800">
                <a:solidFill>
                  <a:schemeClr val="tx1"/>
                </a:solidFill>
              </a:defRPr>
            </a:lvl6pPr>
            <a:lvl7pPr marL="0" indent="0">
              <a:buNone/>
              <a:defRPr sz="1800">
                <a:solidFill>
                  <a:schemeClr val="tx1"/>
                </a:solidFill>
              </a:defRPr>
            </a:lvl7pPr>
            <a:lvl8pPr marL="0" indent="0">
              <a:buNone/>
              <a:defRPr sz="1800">
                <a:solidFill>
                  <a:schemeClr val="tx1"/>
                </a:solidFill>
              </a:defRPr>
            </a:lvl8pPr>
            <a:lvl9pPr marL="0" indent="0">
              <a:buNone/>
              <a:defRPr sz="1800">
                <a:solidFill>
                  <a:schemeClr val="tx1"/>
                </a:solidFill>
              </a:defRPr>
            </a:lvl9pPr>
          </a:lstStyle>
          <a:p>
            <a:pPr marL="0" marR="0" lvl="0" indent="0" algn="l" defTabSz="1039033" rtl="0" eaLnBrk="1" fontAlgn="auto" latinLnBrk="0" hangingPunct="1">
              <a:lnSpc>
                <a:spcPct val="95000"/>
              </a:lnSpc>
              <a:spcBef>
                <a:spcPts val="682"/>
              </a:spcBef>
              <a:spcAft>
                <a:spcPts val="1364"/>
              </a:spcAft>
              <a:buClr>
                <a:schemeClr val="accent2"/>
              </a:buClr>
              <a:buSzPct val="120000"/>
              <a:buFont typeface="Symbol" panose="05050102010706020507" pitchFamily="18" charset="2"/>
              <a:buNone/>
              <a:tabLst/>
              <a:defRPr/>
            </a:pPr>
            <a:r>
              <a:rPr lang="en-US" dirty="0"/>
              <a:t>Click to add text, or on the relevant icon at the </a:t>
            </a:r>
            <a:r>
              <a:rPr lang="en-US" dirty="0" err="1"/>
              <a:t>centre</a:t>
            </a:r>
            <a:r>
              <a:rPr lang="en-US" dirty="0"/>
              <a:t> of the placeholder to add: Table / Chart / SmartArt / Image / Media. There are four type styles in the template, available as List Levels. Press the Increase / Decrease button in the paragraph section of the home ribbon to move through the styles</a:t>
            </a:r>
          </a:p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65965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hir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69D8791-DF44-4EF6-AB19-40C4565C85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6550" y="301028"/>
            <a:ext cx="11517313" cy="56733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add heading</a:t>
            </a:r>
            <a:endParaRPr lang="en-AU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="" xmlns:a16="http://schemas.microsoft.com/office/drawing/2014/main" id="{9DFB8E11-7DF9-4CAD-8B2F-4F15E7B9109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36550" y="1279525"/>
            <a:ext cx="3911943" cy="4352346"/>
          </a:xfrm>
        </p:spPr>
        <p:txBody>
          <a:bodyPr/>
          <a:lstStyle>
            <a:lvl1pPr marL="0" marR="0" indent="0" algn="l" defTabSz="1039033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20000"/>
              <a:buFont typeface="Symbol" panose="05050102010706020507" pitchFamily="18" charset="2"/>
              <a:buNone/>
              <a:tabLst/>
              <a:defRPr sz="1200">
                <a:solidFill>
                  <a:schemeClr val="tx1"/>
                </a:solidFill>
              </a:defRPr>
            </a:lvl1pPr>
            <a:lvl2pPr marL="24544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 sz="1200">
                <a:solidFill>
                  <a:schemeClr val="tx1"/>
                </a:solidFill>
              </a:defRPr>
            </a:lvl2pPr>
            <a:lvl3pPr marL="490882" indent="-24544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</a:defRPr>
            </a:lvl3pPr>
            <a:lvl4pPr marL="245441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 sz="1200">
                <a:solidFill>
                  <a:schemeClr val="tx1"/>
                </a:solidFill>
              </a:defRPr>
            </a:lvl4pPr>
            <a:lvl5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 sz="1200">
                <a:solidFill>
                  <a:schemeClr val="tx1"/>
                </a:solidFill>
              </a:defRPr>
            </a:lvl5pPr>
            <a:lvl6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 sz="1200">
                <a:solidFill>
                  <a:schemeClr val="tx1"/>
                </a:solidFill>
              </a:defRPr>
            </a:lvl6pPr>
            <a:lvl7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 sz="1200">
                <a:solidFill>
                  <a:schemeClr val="tx1"/>
                </a:solidFill>
              </a:defRPr>
            </a:lvl7pPr>
            <a:lvl8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 sz="1200">
                <a:solidFill>
                  <a:schemeClr val="tx1"/>
                </a:solidFill>
              </a:defRPr>
            </a:lvl8pPr>
            <a:lvl9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 sz="1200">
                <a:solidFill>
                  <a:schemeClr val="tx1"/>
                </a:solidFill>
              </a:defRPr>
            </a:lvl9pPr>
          </a:lstStyle>
          <a:p>
            <a:pPr marL="0" marR="0" lvl="0" indent="0" algn="l" defTabSz="1039033" rtl="0" eaLnBrk="1" fontAlgn="auto" latinLnBrk="0" hangingPunct="1">
              <a:lnSpc>
                <a:spcPct val="95000"/>
              </a:lnSpc>
              <a:spcBef>
                <a:spcPts val="682"/>
              </a:spcBef>
              <a:spcAft>
                <a:spcPts val="1364"/>
              </a:spcAft>
              <a:buClr>
                <a:schemeClr val="accent2"/>
              </a:buClr>
              <a:buSzPct val="120000"/>
              <a:buFont typeface="Symbol" panose="05050102010706020507" pitchFamily="18" charset="2"/>
              <a:buNone/>
              <a:tabLst/>
              <a:defRPr/>
            </a:pPr>
            <a:r>
              <a:rPr lang="en-US" dirty="0"/>
              <a:t>Click to add text, or on the relevant icon at the </a:t>
            </a:r>
            <a:r>
              <a:rPr lang="en-US" dirty="0" err="1"/>
              <a:t>centre</a:t>
            </a:r>
            <a:r>
              <a:rPr lang="en-US" dirty="0"/>
              <a:t> of the placeholder to add: Table / Chart / SmartArt / Image / Media. There are four type styles in the template, available as List Levels. Press the Increase / Decrease button in the paragraph section of the home ribbon to move through the styles</a:t>
            </a:r>
          </a:p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="" xmlns:a16="http://schemas.microsoft.com/office/drawing/2014/main" id="{9DFB8E11-7DF9-4CAD-8B2F-4F15E7B91098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386952" y="1279525"/>
            <a:ext cx="7466911" cy="4352346"/>
          </a:xfrm>
        </p:spPr>
        <p:txBody>
          <a:bodyPr/>
          <a:lstStyle>
            <a:lvl1pPr marL="0" marR="0" indent="0" algn="l" defTabSz="1039033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20000"/>
              <a:buFont typeface="Symbol" panose="05050102010706020507" pitchFamily="18" charset="2"/>
              <a:buNone/>
              <a:tabLst/>
              <a:defRPr sz="1200">
                <a:solidFill>
                  <a:schemeClr val="tx1"/>
                </a:solidFill>
              </a:defRPr>
            </a:lvl1pPr>
            <a:lvl2pPr marL="24544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 sz="1200">
                <a:solidFill>
                  <a:schemeClr val="tx1"/>
                </a:solidFill>
              </a:defRPr>
            </a:lvl2pPr>
            <a:lvl3pPr marL="490882" indent="-24544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</a:defRPr>
            </a:lvl3pPr>
            <a:lvl4pPr marL="245441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 sz="1200">
                <a:solidFill>
                  <a:schemeClr val="tx1"/>
                </a:solidFill>
              </a:defRPr>
            </a:lvl4pPr>
            <a:lvl5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 sz="1200">
                <a:solidFill>
                  <a:schemeClr val="tx1"/>
                </a:solidFill>
              </a:defRPr>
            </a:lvl5pPr>
            <a:lvl6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 sz="1200">
                <a:solidFill>
                  <a:schemeClr val="tx1"/>
                </a:solidFill>
              </a:defRPr>
            </a:lvl6pPr>
            <a:lvl7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 sz="1200">
                <a:solidFill>
                  <a:schemeClr val="tx1"/>
                </a:solidFill>
              </a:defRPr>
            </a:lvl7pPr>
            <a:lvl8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 sz="1200">
                <a:solidFill>
                  <a:schemeClr val="tx1"/>
                </a:solidFill>
              </a:defRPr>
            </a:lvl8pPr>
            <a:lvl9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 sz="1200">
                <a:solidFill>
                  <a:schemeClr val="tx1"/>
                </a:solidFill>
              </a:defRPr>
            </a:lvl9pPr>
          </a:lstStyle>
          <a:p>
            <a:pPr marL="0" marR="0" lvl="0" indent="0" algn="l" defTabSz="1039033" rtl="0" eaLnBrk="1" fontAlgn="auto" latinLnBrk="0" hangingPunct="1">
              <a:lnSpc>
                <a:spcPct val="95000"/>
              </a:lnSpc>
              <a:spcBef>
                <a:spcPts val="682"/>
              </a:spcBef>
              <a:spcAft>
                <a:spcPts val="1364"/>
              </a:spcAft>
              <a:buClr>
                <a:schemeClr val="accent2"/>
              </a:buClr>
              <a:buSzPct val="120000"/>
              <a:buFont typeface="Symbol" panose="05050102010706020507" pitchFamily="18" charset="2"/>
              <a:buNone/>
              <a:tabLst/>
              <a:defRPr/>
            </a:pPr>
            <a:r>
              <a:rPr lang="en-US" dirty="0"/>
              <a:t>Click to add text, or on the relevant icon at the </a:t>
            </a:r>
            <a:r>
              <a:rPr lang="en-US" dirty="0" err="1"/>
              <a:t>centre</a:t>
            </a:r>
            <a:r>
              <a:rPr lang="en-US" dirty="0"/>
              <a:t> of the placeholder to add: Table / Chart / SmartArt / Image / Media. There are four type styles in the template, available as List Levels. Press the Increase / Decrease button in the paragraph section of the home ribbon to move through the styles</a:t>
            </a:r>
          </a:p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71888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thir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69D8791-DF44-4EF6-AB19-40C4565C85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6550" y="301028"/>
            <a:ext cx="11517313" cy="56733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add heading</a:t>
            </a:r>
            <a:endParaRPr lang="en-AU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="" xmlns:a16="http://schemas.microsoft.com/office/drawing/2014/main" id="{9DFB8E11-7DF9-4CAD-8B2F-4F15E7B9109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734867" y="1279525"/>
            <a:ext cx="4118995" cy="4352346"/>
          </a:xfrm>
        </p:spPr>
        <p:txBody>
          <a:bodyPr/>
          <a:lstStyle>
            <a:lvl1pPr marL="0" marR="0" indent="0" algn="l" defTabSz="1039033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20000"/>
              <a:buFont typeface="Symbol" panose="05050102010706020507" pitchFamily="18" charset="2"/>
              <a:buNone/>
              <a:tabLst/>
              <a:defRPr sz="1200">
                <a:solidFill>
                  <a:schemeClr val="tx1"/>
                </a:solidFill>
              </a:defRPr>
            </a:lvl1pPr>
            <a:lvl2pPr marL="24544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 sz="1200">
                <a:solidFill>
                  <a:schemeClr val="tx1"/>
                </a:solidFill>
              </a:defRPr>
            </a:lvl2pPr>
            <a:lvl3pPr marL="490882" indent="-24544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</a:defRPr>
            </a:lvl3pPr>
            <a:lvl4pPr marL="245441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 sz="1200">
                <a:solidFill>
                  <a:schemeClr val="tx1"/>
                </a:solidFill>
              </a:defRPr>
            </a:lvl4pPr>
            <a:lvl5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 sz="1200">
                <a:solidFill>
                  <a:schemeClr val="tx1"/>
                </a:solidFill>
              </a:defRPr>
            </a:lvl5pPr>
            <a:lvl6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 sz="1200">
                <a:solidFill>
                  <a:schemeClr val="tx1"/>
                </a:solidFill>
              </a:defRPr>
            </a:lvl6pPr>
            <a:lvl7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 sz="1200">
                <a:solidFill>
                  <a:schemeClr val="tx1"/>
                </a:solidFill>
              </a:defRPr>
            </a:lvl7pPr>
            <a:lvl8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 sz="1200">
                <a:solidFill>
                  <a:schemeClr val="tx1"/>
                </a:solidFill>
              </a:defRPr>
            </a:lvl8pPr>
            <a:lvl9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 sz="1200">
                <a:solidFill>
                  <a:schemeClr val="tx1"/>
                </a:solidFill>
              </a:defRPr>
            </a:lvl9pPr>
          </a:lstStyle>
          <a:p>
            <a:pPr marL="0" marR="0" lvl="0" indent="0" algn="l" defTabSz="1039033" rtl="0" eaLnBrk="1" fontAlgn="auto" latinLnBrk="0" hangingPunct="1">
              <a:lnSpc>
                <a:spcPct val="95000"/>
              </a:lnSpc>
              <a:spcBef>
                <a:spcPts val="682"/>
              </a:spcBef>
              <a:spcAft>
                <a:spcPts val="1364"/>
              </a:spcAft>
              <a:buClr>
                <a:schemeClr val="accent2"/>
              </a:buClr>
              <a:buSzPct val="120000"/>
              <a:buFont typeface="Symbol" panose="05050102010706020507" pitchFamily="18" charset="2"/>
              <a:buNone/>
              <a:tabLst/>
              <a:defRPr/>
            </a:pPr>
            <a:r>
              <a:rPr lang="en-US" dirty="0"/>
              <a:t>Click to add text, or on the relevant icon at the </a:t>
            </a:r>
            <a:r>
              <a:rPr lang="en-US" dirty="0" err="1"/>
              <a:t>centre</a:t>
            </a:r>
            <a:r>
              <a:rPr lang="en-US" dirty="0"/>
              <a:t> of the placeholder to add: Table / Chart / SmartArt / Image / Media. There are four type styles in the template, available as List Levels. Press the Increase / Decrease button in the paragraph section of the home ribbon to move through the styles</a:t>
            </a:r>
          </a:p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="" xmlns:a16="http://schemas.microsoft.com/office/drawing/2014/main" id="{9DFB8E11-7DF9-4CAD-8B2F-4F15E7B91098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336550" y="1279525"/>
            <a:ext cx="7106029" cy="4352346"/>
          </a:xfrm>
        </p:spPr>
        <p:txBody>
          <a:bodyPr/>
          <a:lstStyle>
            <a:lvl1pPr marL="0" marR="0" indent="0" algn="l" defTabSz="1039033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20000"/>
              <a:buFont typeface="Symbol" panose="05050102010706020507" pitchFamily="18" charset="2"/>
              <a:buNone/>
              <a:tabLst/>
              <a:defRPr sz="1200">
                <a:solidFill>
                  <a:schemeClr val="tx1"/>
                </a:solidFill>
              </a:defRPr>
            </a:lvl1pPr>
            <a:lvl2pPr marL="24544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 sz="1200">
                <a:solidFill>
                  <a:schemeClr val="tx1"/>
                </a:solidFill>
              </a:defRPr>
            </a:lvl2pPr>
            <a:lvl3pPr marL="490882" indent="-24544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</a:defRPr>
            </a:lvl3pPr>
            <a:lvl4pPr marL="245441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 sz="1200">
                <a:solidFill>
                  <a:schemeClr val="tx1"/>
                </a:solidFill>
              </a:defRPr>
            </a:lvl4pPr>
            <a:lvl5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 sz="1200">
                <a:solidFill>
                  <a:schemeClr val="tx1"/>
                </a:solidFill>
              </a:defRPr>
            </a:lvl5pPr>
            <a:lvl6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 sz="1200">
                <a:solidFill>
                  <a:schemeClr val="tx1"/>
                </a:solidFill>
              </a:defRPr>
            </a:lvl6pPr>
            <a:lvl7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 sz="1200">
                <a:solidFill>
                  <a:schemeClr val="tx1"/>
                </a:solidFill>
              </a:defRPr>
            </a:lvl7pPr>
            <a:lvl8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 sz="1200">
                <a:solidFill>
                  <a:schemeClr val="tx1"/>
                </a:solidFill>
              </a:defRPr>
            </a:lvl8pPr>
            <a:lvl9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 sz="1200">
                <a:solidFill>
                  <a:schemeClr val="tx1"/>
                </a:solidFill>
              </a:defRPr>
            </a:lvl9pPr>
          </a:lstStyle>
          <a:p>
            <a:pPr marL="0" marR="0" lvl="0" indent="0" algn="l" defTabSz="1039033" rtl="0" eaLnBrk="1" fontAlgn="auto" latinLnBrk="0" hangingPunct="1">
              <a:lnSpc>
                <a:spcPct val="95000"/>
              </a:lnSpc>
              <a:spcBef>
                <a:spcPts val="682"/>
              </a:spcBef>
              <a:spcAft>
                <a:spcPts val="1364"/>
              </a:spcAft>
              <a:buClr>
                <a:schemeClr val="accent2"/>
              </a:buClr>
              <a:buSzPct val="120000"/>
              <a:buFont typeface="Symbol" panose="05050102010706020507" pitchFamily="18" charset="2"/>
              <a:buNone/>
              <a:tabLst/>
              <a:defRPr/>
            </a:pPr>
            <a:r>
              <a:rPr lang="en-US" dirty="0"/>
              <a:t>Click to add text, or on the relevant icon at the </a:t>
            </a:r>
            <a:r>
              <a:rPr lang="en-US" dirty="0" err="1"/>
              <a:t>centre</a:t>
            </a:r>
            <a:r>
              <a:rPr lang="en-US" dirty="0"/>
              <a:t> of the placeholder to add: Table / Chart / SmartArt / Image / Media. There are four type styles in the template, available as List Levels. Press the Increase / Decrease button in the paragraph section of the home ribbon to move through the styles</a:t>
            </a:r>
          </a:p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598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9">
            <a:extLst>
              <a:ext uri="{FF2B5EF4-FFF2-40B4-BE49-F238E27FC236}">
                <a16:creationId xmlns="" xmlns:a16="http://schemas.microsoft.com/office/drawing/2014/main" id="{07835881-7499-4B17-AC04-4AC36BFBC41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5480" y="1270294"/>
            <a:ext cx="7346653" cy="4853482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GB" dirty="0"/>
          </a:p>
        </p:txBody>
      </p:sp>
      <p:sp>
        <p:nvSpPr>
          <p:cNvPr id="10" name="Text Placeholder 11">
            <a:extLst>
              <a:ext uri="{FF2B5EF4-FFF2-40B4-BE49-F238E27FC236}">
                <a16:creationId xmlns="" xmlns:a16="http://schemas.microsoft.com/office/drawing/2014/main" id="{6EEFA1BA-490A-46C8-B55C-0DAF58ACF85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136667" y="1270294"/>
            <a:ext cx="3356315" cy="2656881"/>
          </a:xfrm>
        </p:spPr>
        <p:txBody>
          <a:bodyPr/>
          <a:lstStyle>
            <a:lvl1pPr>
              <a:spcBef>
                <a:spcPts val="0"/>
              </a:spcBef>
              <a:spcAft>
                <a:spcPts val="682"/>
              </a:spcAft>
              <a:defRPr b="1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682"/>
              </a:spcAft>
              <a:buNone/>
              <a:defRPr>
                <a:solidFill>
                  <a:schemeClr val="tx1"/>
                </a:solidFill>
              </a:defRPr>
            </a:lvl2pPr>
            <a:lvl3pPr marL="245441" indent="-245441">
              <a:spcBef>
                <a:spcPts val="0"/>
              </a:spcBef>
              <a:spcAft>
                <a:spcPts val="682"/>
              </a:spcAft>
              <a:buFont typeface="Symbol" panose="05050102010706020507" pitchFamily="18" charset="2"/>
              <a:buChar char=""/>
              <a:defRPr>
                <a:solidFill>
                  <a:schemeClr val="tx1"/>
                </a:solidFill>
              </a:defRPr>
            </a:lvl3pPr>
            <a:lvl4pPr marL="490882" indent="-245441">
              <a:spcBef>
                <a:spcPts val="0"/>
              </a:spcBef>
              <a:spcAft>
                <a:spcPts val="682"/>
              </a:spcAft>
              <a:buClr>
                <a:schemeClr val="tx1"/>
              </a:buClr>
              <a:buFont typeface="VenusURWBol" panose="00000800000000000000" pitchFamily="50" charset="0"/>
              <a:buChar char="‒"/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spcAft>
                <a:spcPts val="682"/>
              </a:spcAft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8" name="Title 1">
            <a:extLst>
              <a:ext uri="{FF2B5EF4-FFF2-40B4-BE49-F238E27FC236}">
                <a16:creationId xmlns="" xmlns:a16="http://schemas.microsoft.com/office/drawing/2014/main" id="{569D8791-DF44-4EF6-AB19-40C4565C85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6550" y="301028"/>
            <a:ext cx="11517313" cy="56733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add heading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60302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7CC60EB4-FD99-4915-8F58-B8F6B1C1E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550" y="301028"/>
            <a:ext cx="10780002" cy="567335"/>
          </a:xfrm>
          <a:prstGeom prst="rect">
            <a:avLst/>
          </a:prstGeom>
        </p:spPr>
        <p:txBody>
          <a:bodyPr vert="horz" lIns="103903" tIns="51952" rIns="103903" bIns="51952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95BEB59-943C-44A7-9C84-7293EC2706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5479" y="1562461"/>
            <a:ext cx="10780002" cy="4352346"/>
          </a:xfrm>
          <a:prstGeom prst="rect">
            <a:avLst/>
          </a:prstGeom>
        </p:spPr>
        <p:txBody>
          <a:bodyPr vert="horz" lIns="103903" tIns="51952" rIns="103903" bIns="51952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  <a:endParaRPr lang="en-GB" dirty="0"/>
          </a:p>
        </p:txBody>
      </p:sp>
      <p:cxnSp>
        <p:nvCxnSpPr>
          <p:cNvPr id="57" name="Straight Connector 56">
            <a:extLst>
              <a:ext uri="{FF2B5EF4-FFF2-40B4-BE49-F238E27FC236}">
                <a16:creationId xmlns="" xmlns:a16="http://schemas.microsoft.com/office/drawing/2014/main" id="{19A8CB0F-C04B-449B-9D91-A12B2797C52C}"/>
              </a:ext>
            </a:extLst>
          </p:cNvPr>
          <p:cNvCxnSpPr/>
          <p:nvPr userDrawn="1"/>
        </p:nvCxnSpPr>
        <p:spPr>
          <a:xfrm>
            <a:off x="1424346" y="6456584"/>
            <a:ext cx="0" cy="900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="" xmlns:a16="http://schemas.microsoft.com/office/drawing/2014/main" id="{48295EA8-2BBA-42BE-8731-281057D3FD18}"/>
              </a:ext>
            </a:extLst>
          </p:cNvPr>
          <p:cNvCxnSpPr/>
          <p:nvPr userDrawn="1"/>
        </p:nvCxnSpPr>
        <p:spPr>
          <a:xfrm>
            <a:off x="336550" y="6316537"/>
            <a:ext cx="7343044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9" name="Group 58">
            <a:extLst>
              <a:ext uri="{FF2B5EF4-FFF2-40B4-BE49-F238E27FC236}">
                <a16:creationId xmlns="" xmlns:a16="http://schemas.microsoft.com/office/drawing/2014/main" id="{CF929AA8-06B3-48F4-86A4-93D965C57EBA}"/>
              </a:ext>
            </a:extLst>
          </p:cNvPr>
          <p:cNvGrpSpPr/>
          <p:nvPr userDrawn="1"/>
        </p:nvGrpSpPr>
        <p:grpSpPr>
          <a:xfrm>
            <a:off x="10311135" y="6296301"/>
            <a:ext cx="478903" cy="442903"/>
            <a:chOff x="11049000" y="5875338"/>
            <a:chExt cx="546100" cy="547687"/>
          </a:xfrm>
        </p:grpSpPr>
        <p:sp>
          <p:nvSpPr>
            <p:cNvPr id="60" name="Freeform 37">
              <a:extLst>
                <a:ext uri="{FF2B5EF4-FFF2-40B4-BE49-F238E27FC236}">
                  <a16:creationId xmlns="" xmlns:a16="http://schemas.microsoft.com/office/drawing/2014/main" id="{2564BADF-6E8B-474B-945A-F264D8C6DF3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049000" y="5875338"/>
              <a:ext cx="546100" cy="547687"/>
            </a:xfrm>
            <a:custGeom>
              <a:avLst/>
              <a:gdLst>
                <a:gd name="T0" fmla="*/ 236 w 344"/>
                <a:gd name="T1" fmla="*/ 0 h 345"/>
                <a:gd name="T2" fmla="*/ 0 w 344"/>
                <a:gd name="T3" fmla="*/ 1 h 345"/>
                <a:gd name="T4" fmla="*/ 1 w 344"/>
                <a:gd name="T5" fmla="*/ 345 h 345"/>
                <a:gd name="T6" fmla="*/ 226 w 344"/>
                <a:gd name="T7" fmla="*/ 345 h 345"/>
                <a:gd name="T8" fmla="*/ 344 w 344"/>
                <a:gd name="T9" fmla="*/ 345 h 345"/>
                <a:gd name="T10" fmla="*/ 344 w 344"/>
                <a:gd name="T11" fmla="*/ 0 h 345"/>
                <a:gd name="T12" fmla="*/ 236 w 344"/>
                <a:gd name="T13" fmla="*/ 0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4" h="345">
                  <a:moveTo>
                    <a:pt x="236" y="0"/>
                  </a:moveTo>
                  <a:lnTo>
                    <a:pt x="0" y="1"/>
                  </a:lnTo>
                  <a:lnTo>
                    <a:pt x="1" y="345"/>
                  </a:lnTo>
                  <a:lnTo>
                    <a:pt x="226" y="345"/>
                  </a:lnTo>
                  <a:lnTo>
                    <a:pt x="344" y="345"/>
                  </a:lnTo>
                  <a:lnTo>
                    <a:pt x="344" y="0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rgbClr val="E62A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dirty="0"/>
            </a:p>
          </p:txBody>
        </p:sp>
        <p:grpSp>
          <p:nvGrpSpPr>
            <p:cNvPr id="61" name="Group 60">
              <a:extLst>
                <a:ext uri="{FF2B5EF4-FFF2-40B4-BE49-F238E27FC236}">
                  <a16:creationId xmlns="" xmlns:a16="http://schemas.microsoft.com/office/drawing/2014/main" id="{D7F322E7-2C73-4703-A984-5E551A64B16C}"/>
                </a:ext>
              </a:extLst>
            </p:cNvPr>
            <p:cNvGrpSpPr/>
            <p:nvPr userDrawn="1"/>
          </p:nvGrpSpPr>
          <p:grpSpPr>
            <a:xfrm>
              <a:off x="11085513" y="5975350"/>
              <a:ext cx="477837" cy="349250"/>
              <a:chOff x="11085513" y="5975350"/>
              <a:chExt cx="477837" cy="349250"/>
            </a:xfrm>
            <a:solidFill>
              <a:schemeClr val="bg1"/>
            </a:solidFill>
          </p:grpSpPr>
          <p:sp>
            <p:nvSpPr>
              <p:cNvPr id="62" name="Freeform 38">
                <a:extLst>
                  <a:ext uri="{FF2B5EF4-FFF2-40B4-BE49-F238E27FC236}">
                    <a16:creationId xmlns="" xmlns:a16="http://schemas.microsoft.com/office/drawing/2014/main" id="{C9647DCF-00CF-49E1-9F14-ACEF4D598CE7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11085513" y="6084888"/>
                <a:ext cx="63500" cy="128587"/>
              </a:xfrm>
              <a:custGeom>
                <a:avLst/>
                <a:gdLst>
                  <a:gd name="T0" fmla="*/ 582 w 1257"/>
                  <a:gd name="T1" fmla="*/ 1440 h 2536"/>
                  <a:gd name="T2" fmla="*/ 641 w 1257"/>
                  <a:gd name="T3" fmla="*/ 1440 h 2536"/>
                  <a:gd name="T4" fmla="*/ 838 w 1257"/>
                  <a:gd name="T5" fmla="*/ 998 h 2536"/>
                  <a:gd name="T6" fmla="*/ 838 w 1257"/>
                  <a:gd name="T7" fmla="*/ 471 h 2536"/>
                  <a:gd name="T8" fmla="*/ 629 w 1257"/>
                  <a:gd name="T9" fmla="*/ 52 h 2536"/>
                  <a:gd name="T10" fmla="*/ 580 w 1257"/>
                  <a:gd name="T11" fmla="*/ 53 h 2536"/>
                  <a:gd name="T12" fmla="*/ 582 w 1257"/>
                  <a:gd name="T13" fmla="*/ 1440 h 2536"/>
                  <a:gd name="T14" fmla="*/ 2 w 1257"/>
                  <a:gd name="T15" fmla="*/ 2536 h 2536"/>
                  <a:gd name="T16" fmla="*/ 2 w 1257"/>
                  <a:gd name="T17" fmla="*/ 2490 h 2536"/>
                  <a:gd name="T18" fmla="*/ 163 w 1257"/>
                  <a:gd name="T19" fmla="*/ 2490 h 2536"/>
                  <a:gd name="T20" fmla="*/ 158 w 1257"/>
                  <a:gd name="T21" fmla="*/ 53 h 2536"/>
                  <a:gd name="T22" fmla="*/ 0 w 1257"/>
                  <a:gd name="T23" fmla="*/ 54 h 2536"/>
                  <a:gd name="T24" fmla="*/ 0 w 1257"/>
                  <a:gd name="T25" fmla="*/ 8 h 2536"/>
                  <a:gd name="T26" fmla="*/ 679 w 1257"/>
                  <a:gd name="T27" fmla="*/ 7 h 2536"/>
                  <a:gd name="T28" fmla="*/ 1256 w 1257"/>
                  <a:gd name="T29" fmla="*/ 749 h 2536"/>
                  <a:gd name="T30" fmla="*/ 787 w 1257"/>
                  <a:gd name="T31" fmla="*/ 1480 h 2536"/>
                  <a:gd name="T32" fmla="*/ 582 w 1257"/>
                  <a:gd name="T33" fmla="*/ 1504 h 2536"/>
                  <a:gd name="T34" fmla="*/ 584 w 1257"/>
                  <a:gd name="T35" fmla="*/ 2489 h 2536"/>
                  <a:gd name="T36" fmla="*/ 728 w 1257"/>
                  <a:gd name="T37" fmla="*/ 2489 h 2536"/>
                  <a:gd name="T38" fmla="*/ 728 w 1257"/>
                  <a:gd name="T39" fmla="*/ 2535 h 2536"/>
                  <a:gd name="T40" fmla="*/ 2 w 1257"/>
                  <a:gd name="T41" fmla="*/ 2536 h 25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257" h="2536">
                    <a:moveTo>
                      <a:pt x="582" y="1440"/>
                    </a:moveTo>
                    <a:cubicBezTo>
                      <a:pt x="641" y="1440"/>
                      <a:pt x="641" y="1440"/>
                      <a:pt x="641" y="1440"/>
                    </a:cubicBezTo>
                    <a:cubicBezTo>
                      <a:pt x="797" y="1434"/>
                      <a:pt x="842" y="1438"/>
                      <a:pt x="838" y="998"/>
                    </a:cubicBezTo>
                    <a:cubicBezTo>
                      <a:pt x="838" y="471"/>
                      <a:pt x="838" y="471"/>
                      <a:pt x="838" y="471"/>
                    </a:cubicBezTo>
                    <a:cubicBezTo>
                      <a:pt x="842" y="74"/>
                      <a:pt x="777" y="61"/>
                      <a:pt x="629" y="52"/>
                    </a:cubicBezTo>
                    <a:cubicBezTo>
                      <a:pt x="580" y="53"/>
                      <a:pt x="580" y="53"/>
                      <a:pt x="580" y="53"/>
                    </a:cubicBezTo>
                    <a:lnTo>
                      <a:pt x="582" y="1440"/>
                    </a:lnTo>
                    <a:close/>
                    <a:moveTo>
                      <a:pt x="2" y="2536"/>
                    </a:moveTo>
                    <a:cubicBezTo>
                      <a:pt x="2" y="2490"/>
                      <a:pt x="2" y="2490"/>
                      <a:pt x="2" y="2490"/>
                    </a:cubicBezTo>
                    <a:cubicBezTo>
                      <a:pt x="163" y="2490"/>
                      <a:pt x="163" y="2490"/>
                      <a:pt x="163" y="2490"/>
                    </a:cubicBezTo>
                    <a:cubicBezTo>
                      <a:pt x="158" y="53"/>
                      <a:pt x="158" y="53"/>
                      <a:pt x="158" y="53"/>
                    </a:cubicBezTo>
                    <a:cubicBezTo>
                      <a:pt x="0" y="54"/>
                      <a:pt x="0" y="54"/>
                      <a:pt x="0" y="54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679" y="7"/>
                      <a:pt x="679" y="7"/>
                      <a:pt x="679" y="7"/>
                    </a:cubicBezTo>
                    <a:cubicBezTo>
                      <a:pt x="1068" y="0"/>
                      <a:pt x="1256" y="397"/>
                      <a:pt x="1256" y="749"/>
                    </a:cubicBezTo>
                    <a:cubicBezTo>
                      <a:pt x="1257" y="1107"/>
                      <a:pt x="1106" y="1403"/>
                      <a:pt x="787" y="1480"/>
                    </a:cubicBezTo>
                    <a:cubicBezTo>
                      <a:pt x="582" y="1504"/>
                      <a:pt x="582" y="1504"/>
                      <a:pt x="582" y="1504"/>
                    </a:cubicBezTo>
                    <a:cubicBezTo>
                      <a:pt x="584" y="2489"/>
                      <a:pt x="584" y="2489"/>
                      <a:pt x="584" y="2489"/>
                    </a:cubicBezTo>
                    <a:cubicBezTo>
                      <a:pt x="728" y="2489"/>
                      <a:pt x="728" y="2489"/>
                      <a:pt x="728" y="2489"/>
                    </a:cubicBezTo>
                    <a:cubicBezTo>
                      <a:pt x="728" y="2535"/>
                      <a:pt x="728" y="2535"/>
                      <a:pt x="728" y="2535"/>
                    </a:cubicBezTo>
                    <a:lnTo>
                      <a:pt x="2" y="253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dirty="0"/>
              </a:p>
            </p:txBody>
          </p:sp>
          <p:sp>
            <p:nvSpPr>
              <p:cNvPr id="63" name="Freeform 39">
                <a:extLst>
                  <a:ext uri="{FF2B5EF4-FFF2-40B4-BE49-F238E27FC236}">
                    <a16:creationId xmlns="" xmlns:a16="http://schemas.microsoft.com/office/drawing/2014/main" id="{0E23A054-2810-4F07-AE88-8F0CF56F870F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11147425" y="6115050"/>
                <a:ext cx="53975" cy="100012"/>
              </a:xfrm>
              <a:custGeom>
                <a:avLst/>
                <a:gdLst>
                  <a:gd name="T0" fmla="*/ 428 w 1059"/>
                  <a:gd name="T1" fmla="*/ 1682 h 1962"/>
                  <a:gd name="T2" fmla="*/ 532 w 1059"/>
                  <a:gd name="T3" fmla="*/ 1927 h 1962"/>
                  <a:gd name="T4" fmla="*/ 646 w 1059"/>
                  <a:gd name="T5" fmla="*/ 1681 h 1962"/>
                  <a:gd name="T6" fmla="*/ 643 w 1059"/>
                  <a:gd name="T7" fmla="*/ 290 h 1962"/>
                  <a:gd name="T8" fmla="*/ 528 w 1059"/>
                  <a:gd name="T9" fmla="*/ 53 h 1962"/>
                  <a:gd name="T10" fmla="*/ 425 w 1059"/>
                  <a:gd name="T11" fmla="*/ 291 h 1962"/>
                  <a:gd name="T12" fmla="*/ 428 w 1059"/>
                  <a:gd name="T13" fmla="*/ 1682 h 1962"/>
                  <a:gd name="T14" fmla="*/ 893 w 1059"/>
                  <a:gd name="T15" fmla="*/ 233 h 1962"/>
                  <a:gd name="T16" fmla="*/ 1058 w 1059"/>
                  <a:gd name="T17" fmla="*/ 965 h 1962"/>
                  <a:gd name="T18" fmla="*/ 924 w 1059"/>
                  <a:gd name="T19" fmla="*/ 1658 h 1962"/>
                  <a:gd name="T20" fmla="*/ 534 w 1059"/>
                  <a:gd name="T21" fmla="*/ 1962 h 1962"/>
                  <a:gd name="T22" fmla="*/ 143 w 1059"/>
                  <a:gd name="T23" fmla="*/ 1666 h 1962"/>
                  <a:gd name="T24" fmla="*/ 1 w 1059"/>
                  <a:gd name="T25" fmla="*/ 967 h 1962"/>
                  <a:gd name="T26" fmla="*/ 158 w 1059"/>
                  <a:gd name="T27" fmla="*/ 246 h 1962"/>
                  <a:gd name="T28" fmla="*/ 530 w 1059"/>
                  <a:gd name="T29" fmla="*/ 0 h 1962"/>
                  <a:gd name="T30" fmla="*/ 893 w 1059"/>
                  <a:gd name="T31" fmla="*/ 233 h 19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59" h="1962">
                    <a:moveTo>
                      <a:pt x="428" y="1682"/>
                    </a:moveTo>
                    <a:cubicBezTo>
                      <a:pt x="428" y="1843"/>
                      <a:pt x="445" y="1927"/>
                      <a:pt x="532" y="1927"/>
                    </a:cubicBezTo>
                    <a:cubicBezTo>
                      <a:pt x="625" y="1926"/>
                      <a:pt x="646" y="1843"/>
                      <a:pt x="646" y="1681"/>
                    </a:cubicBezTo>
                    <a:cubicBezTo>
                      <a:pt x="643" y="290"/>
                      <a:pt x="643" y="290"/>
                      <a:pt x="643" y="290"/>
                    </a:cubicBezTo>
                    <a:cubicBezTo>
                      <a:pt x="643" y="149"/>
                      <a:pt x="607" y="53"/>
                      <a:pt x="528" y="53"/>
                    </a:cubicBezTo>
                    <a:cubicBezTo>
                      <a:pt x="448" y="54"/>
                      <a:pt x="425" y="149"/>
                      <a:pt x="425" y="291"/>
                    </a:cubicBezTo>
                    <a:lnTo>
                      <a:pt x="428" y="1682"/>
                    </a:lnTo>
                    <a:close/>
                    <a:moveTo>
                      <a:pt x="893" y="233"/>
                    </a:moveTo>
                    <a:cubicBezTo>
                      <a:pt x="993" y="399"/>
                      <a:pt x="1058" y="673"/>
                      <a:pt x="1058" y="965"/>
                    </a:cubicBezTo>
                    <a:cubicBezTo>
                      <a:pt x="1059" y="1268"/>
                      <a:pt x="1021" y="1464"/>
                      <a:pt x="924" y="1658"/>
                    </a:cubicBezTo>
                    <a:cubicBezTo>
                      <a:pt x="828" y="1853"/>
                      <a:pt x="670" y="1962"/>
                      <a:pt x="534" y="1962"/>
                    </a:cubicBezTo>
                    <a:cubicBezTo>
                      <a:pt x="398" y="1962"/>
                      <a:pt x="240" y="1860"/>
                      <a:pt x="143" y="1666"/>
                    </a:cubicBezTo>
                    <a:cubicBezTo>
                      <a:pt x="46" y="1472"/>
                      <a:pt x="1" y="1270"/>
                      <a:pt x="1" y="967"/>
                    </a:cubicBezTo>
                    <a:cubicBezTo>
                      <a:pt x="0" y="675"/>
                      <a:pt x="57" y="413"/>
                      <a:pt x="158" y="246"/>
                    </a:cubicBezTo>
                    <a:cubicBezTo>
                      <a:pt x="254" y="84"/>
                      <a:pt x="401" y="0"/>
                      <a:pt x="530" y="0"/>
                    </a:cubicBezTo>
                    <a:cubicBezTo>
                      <a:pt x="660" y="0"/>
                      <a:pt x="795" y="71"/>
                      <a:pt x="893" y="233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dirty="0"/>
              </a:p>
            </p:txBody>
          </p:sp>
          <p:sp>
            <p:nvSpPr>
              <p:cNvPr id="64" name="Freeform 40">
                <a:extLst>
                  <a:ext uri="{FF2B5EF4-FFF2-40B4-BE49-F238E27FC236}">
                    <a16:creationId xmlns="" xmlns:a16="http://schemas.microsoft.com/office/drawing/2014/main" id="{EBA15FEB-9F08-410E-944E-01F6C0EEF6E8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11452225" y="6115050"/>
                <a:ext cx="52388" cy="98425"/>
              </a:xfrm>
              <a:custGeom>
                <a:avLst/>
                <a:gdLst>
                  <a:gd name="T0" fmla="*/ 428 w 1058"/>
                  <a:gd name="T1" fmla="*/ 1681 h 1963"/>
                  <a:gd name="T2" fmla="*/ 531 w 1058"/>
                  <a:gd name="T3" fmla="*/ 1927 h 1963"/>
                  <a:gd name="T4" fmla="*/ 646 w 1058"/>
                  <a:gd name="T5" fmla="*/ 1681 h 1963"/>
                  <a:gd name="T6" fmla="*/ 643 w 1058"/>
                  <a:gd name="T7" fmla="*/ 290 h 1963"/>
                  <a:gd name="T8" fmla="*/ 527 w 1058"/>
                  <a:gd name="T9" fmla="*/ 53 h 1963"/>
                  <a:gd name="T10" fmla="*/ 425 w 1058"/>
                  <a:gd name="T11" fmla="*/ 291 h 1963"/>
                  <a:gd name="T12" fmla="*/ 428 w 1058"/>
                  <a:gd name="T13" fmla="*/ 1681 h 1963"/>
                  <a:gd name="T14" fmla="*/ 892 w 1058"/>
                  <a:gd name="T15" fmla="*/ 233 h 1963"/>
                  <a:gd name="T16" fmla="*/ 1058 w 1058"/>
                  <a:gd name="T17" fmla="*/ 965 h 1963"/>
                  <a:gd name="T18" fmla="*/ 924 w 1058"/>
                  <a:gd name="T19" fmla="*/ 1658 h 1963"/>
                  <a:gd name="T20" fmla="*/ 534 w 1058"/>
                  <a:gd name="T21" fmla="*/ 1962 h 1963"/>
                  <a:gd name="T22" fmla="*/ 143 w 1058"/>
                  <a:gd name="T23" fmla="*/ 1666 h 1963"/>
                  <a:gd name="T24" fmla="*/ 0 w 1058"/>
                  <a:gd name="T25" fmla="*/ 967 h 1963"/>
                  <a:gd name="T26" fmla="*/ 157 w 1058"/>
                  <a:gd name="T27" fmla="*/ 246 h 1963"/>
                  <a:gd name="T28" fmla="*/ 530 w 1058"/>
                  <a:gd name="T29" fmla="*/ 0 h 1963"/>
                  <a:gd name="T30" fmla="*/ 892 w 1058"/>
                  <a:gd name="T31" fmla="*/ 233 h 19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58" h="1963">
                    <a:moveTo>
                      <a:pt x="428" y="1681"/>
                    </a:moveTo>
                    <a:cubicBezTo>
                      <a:pt x="428" y="1843"/>
                      <a:pt x="444" y="1927"/>
                      <a:pt x="531" y="1927"/>
                    </a:cubicBezTo>
                    <a:cubicBezTo>
                      <a:pt x="624" y="1926"/>
                      <a:pt x="646" y="1843"/>
                      <a:pt x="646" y="1681"/>
                    </a:cubicBezTo>
                    <a:cubicBezTo>
                      <a:pt x="643" y="290"/>
                      <a:pt x="643" y="290"/>
                      <a:pt x="643" y="290"/>
                    </a:cubicBezTo>
                    <a:cubicBezTo>
                      <a:pt x="643" y="149"/>
                      <a:pt x="607" y="53"/>
                      <a:pt x="527" y="53"/>
                    </a:cubicBezTo>
                    <a:cubicBezTo>
                      <a:pt x="447" y="54"/>
                      <a:pt x="425" y="149"/>
                      <a:pt x="425" y="291"/>
                    </a:cubicBezTo>
                    <a:lnTo>
                      <a:pt x="428" y="1681"/>
                    </a:lnTo>
                    <a:close/>
                    <a:moveTo>
                      <a:pt x="892" y="233"/>
                    </a:moveTo>
                    <a:cubicBezTo>
                      <a:pt x="993" y="399"/>
                      <a:pt x="1057" y="673"/>
                      <a:pt x="1058" y="965"/>
                    </a:cubicBezTo>
                    <a:cubicBezTo>
                      <a:pt x="1058" y="1268"/>
                      <a:pt x="1020" y="1464"/>
                      <a:pt x="924" y="1658"/>
                    </a:cubicBezTo>
                    <a:cubicBezTo>
                      <a:pt x="828" y="1853"/>
                      <a:pt x="670" y="1962"/>
                      <a:pt x="534" y="1962"/>
                    </a:cubicBezTo>
                    <a:cubicBezTo>
                      <a:pt x="398" y="1963"/>
                      <a:pt x="240" y="1860"/>
                      <a:pt x="143" y="1666"/>
                    </a:cubicBezTo>
                    <a:cubicBezTo>
                      <a:pt x="46" y="1472"/>
                      <a:pt x="1" y="1271"/>
                      <a:pt x="0" y="967"/>
                    </a:cubicBezTo>
                    <a:cubicBezTo>
                      <a:pt x="0" y="675"/>
                      <a:pt x="57" y="413"/>
                      <a:pt x="157" y="246"/>
                    </a:cubicBezTo>
                    <a:cubicBezTo>
                      <a:pt x="254" y="84"/>
                      <a:pt x="401" y="0"/>
                      <a:pt x="530" y="0"/>
                    </a:cubicBezTo>
                    <a:cubicBezTo>
                      <a:pt x="659" y="0"/>
                      <a:pt x="795" y="71"/>
                      <a:pt x="892" y="233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dirty="0"/>
              </a:p>
            </p:txBody>
          </p:sp>
          <p:sp>
            <p:nvSpPr>
              <p:cNvPr id="65" name="Freeform 41">
                <a:extLst>
                  <a:ext uri="{FF2B5EF4-FFF2-40B4-BE49-F238E27FC236}">
                    <a16:creationId xmlns="" xmlns:a16="http://schemas.microsoft.com/office/drawing/2014/main" id="{4AD809B8-A8E3-4D07-9B70-5B42741B326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1395075" y="6115050"/>
                <a:ext cx="53975" cy="100012"/>
              </a:xfrm>
              <a:custGeom>
                <a:avLst/>
                <a:gdLst>
                  <a:gd name="T0" fmla="*/ 1054 w 1092"/>
                  <a:gd name="T1" fmla="*/ 1234 h 1971"/>
                  <a:gd name="T2" fmla="*/ 988 w 1092"/>
                  <a:gd name="T3" fmla="*/ 1587 h 1971"/>
                  <a:gd name="T4" fmla="*/ 605 w 1092"/>
                  <a:gd name="T5" fmla="*/ 1923 h 1971"/>
                  <a:gd name="T6" fmla="*/ 424 w 1092"/>
                  <a:gd name="T7" fmla="*/ 1687 h 1971"/>
                  <a:gd name="T8" fmla="*/ 421 w 1092"/>
                  <a:gd name="T9" fmla="*/ 296 h 1971"/>
                  <a:gd name="T10" fmla="*/ 567 w 1092"/>
                  <a:gd name="T11" fmla="*/ 35 h 1971"/>
                  <a:gd name="T12" fmla="*/ 826 w 1092"/>
                  <a:gd name="T13" fmla="*/ 266 h 1971"/>
                  <a:gd name="T14" fmla="*/ 1004 w 1092"/>
                  <a:gd name="T15" fmla="*/ 877 h 1971"/>
                  <a:gd name="T16" fmla="*/ 1027 w 1092"/>
                  <a:gd name="T17" fmla="*/ 878 h 1971"/>
                  <a:gd name="T18" fmla="*/ 1028 w 1092"/>
                  <a:gd name="T19" fmla="*/ 9 h 1971"/>
                  <a:gd name="T20" fmla="*/ 1007 w 1092"/>
                  <a:gd name="T21" fmla="*/ 10 h 1971"/>
                  <a:gd name="T22" fmla="*/ 550 w 1092"/>
                  <a:gd name="T23" fmla="*/ 5 h 1971"/>
                  <a:gd name="T24" fmla="*/ 171 w 1092"/>
                  <a:gd name="T25" fmla="*/ 252 h 1971"/>
                  <a:gd name="T26" fmla="*/ 1 w 1092"/>
                  <a:gd name="T27" fmla="*/ 972 h 1971"/>
                  <a:gd name="T28" fmla="*/ 143 w 1092"/>
                  <a:gd name="T29" fmla="*/ 1680 h 1971"/>
                  <a:gd name="T30" fmla="*/ 571 w 1092"/>
                  <a:gd name="T31" fmla="*/ 1964 h 1971"/>
                  <a:gd name="T32" fmla="*/ 1002 w 1092"/>
                  <a:gd name="T33" fmla="*/ 1662 h 1971"/>
                  <a:gd name="T34" fmla="*/ 1092 w 1092"/>
                  <a:gd name="T35" fmla="*/ 1232 h 1971"/>
                  <a:gd name="T36" fmla="*/ 1054 w 1092"/>
                  <a:gd name="T37" fmla="*/ 1234 h 19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092" h="1971">
                    <a:moveTo>
                      <a:pt x="1054" y="1234"/>
                    </a:moveTo>
                    <a:cubicBezTo>
                      <a:pt x="1054" y="1234"/>
                      <a:pt x="1060" y="1366"/>
                      <a:pt x="988" y="1587"/>
                    </a:cubicBezTo>
                    <a:cubicBezTo>
                      <a:pt x="915" y="1809"/>
                      <a:pt x="698" y="1923"/>
                      <a:pt x="605" y="1923"/>
                    </a:cubicBezTo>
                    <a:cubicBezTo>
                      <a:pt x="496" y="1923"/>
                      <a:pt x="424" y="1849"/>
                      <a:pt x="424" y="1687"/>
                    </a:cubicBezTo>
                    <a:cubicBezTo>
                      <a:pt x="421" y="296"/>
                      <a:pt x="421" y="296"/>
                      <a:pt x="421" y="296"/>
                    </a:cubicBezTo>
                    <a:cubicBezTo>
                      <a:pt x="421" y="155"/>
                      <a:pt x="456" y="35"/>
                      <a:pt x="567" y="35"/>
                    </a:cubicBezTo>
                    <a:cubicBezTo>
                      <a:pt x="647" y="35"/>
                      <a:pt x="751" y="98"/>
                      <a:pt x="826" y="266"/>
                    </a:cubicBezTo>
                    <a:cubicBezTo>
                      <a:pt x="891" y="408"/>
                      <a:pt x="1004" y="877"/>
                      <a:pt x="1004" y="877"/>
                    </a:cubicBezTo>
                    <a:cubicBezTo>
                      <a:pt x="1027" y="878"/>
                      <a:pt x="1027" y="878"/>
                      <a:pt x="1027" y="878"/>
                    </a:cubicBezTo>
                    <a:cubicBezTo>
                      <a:pt x="1028" y="9"/>
                      <a:pt x="1028" y="9"/>
                      <a:pt x="1028" y="9"/>
                    </a:cubicBezTo>
                    <a:cubicBezTo>
                      <a:pt x="1016" y="11"/>
                      <a:pt x="1015" y="10"/>
                      <a:pt x="1007" y="10"/>
                    </a:cubicBezTo>
                    <a:cubicBezTo>
                      <a:pt x="892" y="296"/>
                      <a:pt x="758" y="0"/>
                      <a:pt x="550" y="5"/>
                    </a:cubicBezTo>
                    <a:cubicBezTo>
                      <a:pt x="382" y="10"/>
                      <a:pt x="267" y="89"/>
                      <a:pt x="171" y="252"/>
                    </a:cubicBezTo>
                    <a:cubicBezTo>
                      <a:pt x="71" y="418"/>
                      <a:pt x="0" y="681"/>
                      <a:pt x="1" y="972"/>
                    </a:cubicBezTo>
                    <a:cubicBezTo>
                      <a:pt x="1" y="1276"/>
                      <a:pt x="46" y="1486"/>
                      <a:pt x="143" y="1680"/>
                    </a:cubicBezTo>
                    <a:cubicBezTo>
                      <a:pt x="241" y="1874"/>
                      <a:pt x="425" y="1971"/>
                      <a:pt x="571" y="1964"/>
                    </a:cubicBezTo>
                    <a:cubicBezTo>
                      <a:pt x="760" y="1957"/>
                      <a:pt x="914" y="1837"/>
                      <a:pt x="1002" y="1662"/>
                    </a:cubicBezTo>
                    <a:cubicBezTo>
                      <a:pt x="1065" y="1535"/>
                      <a:pt x="1083" y="1400"/>
                      <a:pt x="1092" y="1232"/>
                    </a:cubicBezTo>
                    <a:lnTo>
                      <a:pt x="1054" y="123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dirty="0"/>
              </a:p>
            </p:txBody>
          </p:sp>
          <p:sp>
            <p:nvSpPr>
              <p:cNvPr id="66" name="Freeform 42">
                <a:extLst>
                  <a:ext uri="{FF2B5EF4-FFF2-40B4-BE49-F238E27FC236}">
                    <a16:creationId xmlns="" xmlns:a16="http://schemas.microsoft.com/office/drawing/2014/main" id="{6A4BF9B1-BF4A-483F-8736-A9B9C563CF5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1199813" y="6116638"/>
                <a:ext cx="85725" cy="96837"/>
              </a:xfrm>
              <a:custGeom>
                <a:avLst/>
                <a:gdLst>
                  <a:gd name="T0" fmla="*/ 0 w 1718"/>
                  <a:gd name="T1" fmla="*/ 4 h 1909"/>
                  <a:gd name="T2" fmla="*/ 629 w 1718"/>
                  <a:gd name="T3" fmla="*/ 2 h 1909"/>
                  <a:gd name="T4" fmla="*/ 629 w 1718"/>
                  <a:gd name="T5" fmla="*/ 49 h 1909"/>
                  <a:gd name="T6" fmla="*/ 490 w 1718"/>
                  <a:gd name="T7" fmla="*/ 50 h 1909"/>
                  <a:gd name="T8" fmla="*/ 695 w 1718"/>
                  <a:gd name="T9" fmla="*/ 1223 h 1909"/>
                  <a:gd name="T10" fmla="*/ 809 w 1718"/>
                  <a:gd name="T11" fmla="*/ 523 h 1909"/>
                  <a:gd name="T12" fmla="*/ 735 w 1718"/>
                  <a:gd name="T13" fmla="*/ 49 h 1909"/>
                  <a:gd name="T14" fmla="*/ 665 w 1718"/>
                  <a:gd name="T15" fmla="*/ 49 h 1909"/>
                  <a:gd name="T16" fmla="*/ 665 w 1718"/>
                  <a:gd name="T17" fmla="*/ 2 h 1909"/>
                  <a:gd name="T18" fmla="*/ 1261 w 1718"/>
                  <a:gd name="T19" fmla="*/ 1 h 1909"/>
                  <a:gd name="T20" fmla="*/ 1261 w 1718"/>
                  <a:gd name="T21" fmla="*/ 48 h 1909"/>
                  <a:gd name="T22" fmla="*/ 1130 w 1718"/>
                  <a:gd name="T23" fmla="*/ 48 h 1909"/>
                  <a:gd name="T24" fmla="*/ 1338 w 1718"/>
                  <a:gd name="T25" fmla="*/ 1232 h 1909"/>
                  <a:gd name="T26" fmla="*/ 1464 w 1718"/>
                  <a:gd name="T27" fmla="*/ 443 h 1909"/>
                  <a:gd name="T28" fmla="*/ 1391 w 1718"/>
                  <a:gd name="T29" fmla="*/ 62 h 1909"/>
                  <a:gd name="T30" fmla="*/ 1335 w 1718"/>
                  <a:gd name="T31" fmla="*/ 48 h 1909"/>
                  <a:gd name="T32" fmla="*/ 1335 w 1718"/>
                  <a:gd name="T33" fmla="*/ 1 h 1909"/>
                  <a:gd name="T34" fmla="*/ 1718 w 1718"/>
                  <a:gd name="T35" fmla="*/ 0 h 1909"/>
                  <a:gd name="T36" fmla="*/ 1718 w 1718"/>
                  <a:gd name="T37" fmla="*/ 47 h 1909"/>
                  <a:gd name="T38" fmla="*/ 1508 w 1718"/>
                  <a:gd name="T39" fmla="*/ 495 h 1909"/>
                  <a:gd name="T40" fmla="*/ 1282 w 1718"/>
                  <a:gd name="T41" fmla="*/ 1907 h 1909"/>
                  <a:gd name="T42" fmla="*/ 1052 w 1718"/>
                  <a:gd name="T43" fmla="*/ 1908 h 1909"/>
                  <a:gd name="T44" fmla="*/ 846 w 1718"/>
                  <a:gd name="T45" fmla="*/ 667 h 1909"/>
                  <a:gd name="T46" fmla="*/ 631 w 1718"/>
                  <a:gd name="T47" fmla="*/ 1908 h 1909"/>
                  <a:gd name="T48" fmla="*/ 424 w 1718"/>
                  <a:gd name="T49" fmla="*/ 1909 h 1909"/>
                  <a:gd name="T50" fmla="*/ 102 w 1718"/>
                  <a:gd name="T51" fmla="*/ 51 h 1909"/>
                  <a:gd name="T52" fmla="*/ 0 w 1718"/>
                  <a:gd name="T53" fmla="*/ 51 h 1909"/>
                  <a:gd name="T54" fmla="*/ 0 w 1718"/>
                  <a:gd name="T55" fmla="*/ 4 h 19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718" h="1909">
                    <a:moveTo>
                      <a:pt x="0" y="4"/>
                    </a:moveTo>
                    <a:cubicBezTo>
                      <a:pt x="629" y="2"/>
                      <a:pt x="629" y="2"/>
                      <a:pt x="629" y="2"/>
                    </a:cubicBezTo>
                    <a:cubicBezTo>
                      <a:pt x="629" y="49"/>
                      <a:pt x="629" y="49"/>
                      <a:pt x="629" y="49"/>
                    </a:cubicBezTo>
                    <a:cubicBezTo>
                      <a:pt x="490" y="50"/>
                      <a:pt x="490" y="50"/>
                      <a:pt x="490" y="50"/>
                    </a:cubicBezTo>
                    <a:cubicBezTo>
                      <a:pt x="695" y="1223"/>
                      <a:pt x="695" y="1223"/>
                      <a:pt x="695" y="1223"/>
                    </a:cubicBezTo>
                    <a:cubicBezTo>
                      <a:pt x="809" y="523"/>
                      <a:pt x="809" y="523"/>
                      <a:pt x="809" y="523"/>
                    </a:cubicBezTo>
                    <a:cubicBezTo>
                      <a:pt x="735" y="49"/>
                      <a:pt x="735" y="49"/>
                      <a:pt x="735" y="49"/>
                    </a:cubicBezTo>
                    <a:cubicBezTo>
                      <a:pt x="665" y="49"/>
                      <a:pt x="665" y="49"/>
                      <a:pt x="665" y="49"/>
                    </a:cubicBezTo>
                    <a:cubicBezTo>
                      <a:pt x="665" y="2"/>
                      <a:pt x="665" y="2"/>
                      <a:pt x="665" y="2"/>
                    </a:cubicBezTo>
                    <a:cubicBezTo>
                      <a:pt x="1261" y="1"/>
                      <a:pt x="1261" y="1"/>
                      <a:pt x="1261" y="1"/>
                    </a:cubicBezTo>
                    <a:cubicBezTo>
                      <a:pt x="1261" y="48"/>
                      <a:pt x="1261" y="48"/>
                      <a:pt x="1261" y="48"/>
                    </a:cubicBezTo>
                    <a:cubicBezTo>
                      <a:pt x="1130" y="48"/>
                      <a:pt x="1130" y="48"/>
                      <a:pt x="1130" y="48"/>
                    </a:cubicBezTo>
                    <a:cubicBezTo>
                      <a:pt x="1338" y="1232"/>
                      <a:pt x="1338" y="1232"/>
                      <a:pt x="1338" y="1232"/>
                    </a:cubicBezTo>
                    <a:cubicBezTo>
                      <a:pt x="1464" y="443"/>
                      <a:pt x="1464" y="443"/>
                      <a:pt x="1464" y="443"/>
                    </a:cubicBezTo>
                    <a:cubicBezTo>
                      <a:pt x="1514" y="111"/>
                      <a:pt x="1443" y="75"/>
                      <a:pt x="1391" y="62"/>
                    </a:cubicBezTo>
                    <a:cubicBezTo>
                      <a:pt x="1335" y="48"/>
                      <a:pt x="1335" y="48"/>
                      <a:pt x="1335" y="48"/>
                    </a:cubicBezTo>
                    <a:cubicBezTo>
                      <a:pt x="1335" y="1"/>
                      <a:pt x="1335" y="1"/>
                      <a:pt x="1335" y="1"/>
                    </a:cubicBezTo>
                    <a:cubicBezTo>
                      <a:pt x="1718" y="0"/>
                      <a:pt x="1718" y="0"/>
                      <a:pt x="1718" y="0"/>
                    </a:cubicBezTo>
                    <a:cubicBezTo>
                      <a:pt x="1718" y="47"/>
                      <a:pt x="1718" y="47"/>
                      <a:pt x="1718" y="47"/>
                    </a:cubicBezTo>
                    <a:cubicBezTo>
                      <a:pt x="1620" y="48"/>
                      <a:pt x="1566" y="154"/>
                      <a:pt x="1508" y="495"/>
                    </a:cubicBezTo>
                    <a:cubicBezTo>
                      <a:pt x="1282" y="1907"/>
                      <a:pt x="1282" y="1907"/>
                      <a:pt x="1282" y="1907"/>
                    </a:cubicBezTo>
                    <a:cubicBezTo>
                      <a:pt x="1052" y="1908"/>
                      <a:pt x="1052" y="1908"/>
                      <a:pt x="1052" y="1908"/>
                    </a:cubicBezTo>
                    <a:cubicBezTo>
                      <a:pt x="846" y="667"/>
                      <a:pt x="846" y="667"/>
                      <a:pt x="846" y="667"/>
                    </a:cubicBezTo>
                    <a:cubicBezTo>
                      <a:pt x="631" y="1908"/>
                      <a:pt x="631" y="1908"/>
                      <a:pt x="631" y="1908"/>
                    </a:cubicBezTo>
                    <a:cubicBezTo>
                      <a:pt x="424" y="1909"/>
                      <a:pt x="424" y="1909"/>
                      <a:pt x="424" y="1909"/>
                    </a:cubicBezTo>
                    <a:cubicBezTo>
                      <a:pt x="102" y="51"/>
                      <a:pt x="102" y="51"/>
                      <a:pt x="102" y="51"/>
                    </a:cubicBezTo>
                    <a:cubicBezTo>
                      <a:pt x="0" y="51"/>
                      <a:pt x="0" y="51"/>
                      <a:pt x="0" y="51"/>
                    </a:cubicBezTo>
                    <a:lnTo>
                      <a:pt x="0" y="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dirty="0"/>
              </a:p>
            </p:txBody>
          </p:sp>
          <p:sp>
            <p:nvSpPr>
              <p:cNvPr id="67" name="Freeform 43">
                <a:extLst>
                  <a:ext uri="{FF2B5EF4-FFF2-40B4-BE49-F238E27FC236}">
                    <a16:creationId xmlns="" xmlns:a16="http://schemas.microsoft.com/office/drawing/2014/main" id="{72C08076-7CB8-4E41-BD2D-C665896757EF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11282363" y="6115050"/>
                <a:ext cx="55563" cy="101600"/>
              </a:xfrm>
              <a:custGeom>
                <a:avLst/>
                <a:gdLst>
                  <a:gd name="T0" fmla="*/ 646 w 1108"/>
                  <a:gd name="T1" fmla="*/ 1028 h 2005"/>
                  <a:gd name="T2" fmla="*/ 645 w 1108"/>
                  <a:gd name="T3" fmla="*/ 264 h 2005"/>
                  <a:gd name="T4" fmla="*/ 541 w 1108"/>
                  <a:gd name="T5" fmla="*/ 43 h 2005"/>
                  <a:gd name="T6" fmla="*/ 446 w 1108"/>
                  <a:gd name="T7" fmla="*/ 261 h 2005"/>
                  <a:gd name="T8" fmla="*/ 447 w 1108"/>
                  <a:gd name="T9" fmla="*/ 1028 h 2005"/>
                  <a:gd name="T10" fmla="*/ 646 w 1108"/>
                  <a:gd name="T11" fmla="*/ 1028 h 2005"/>
                  <a:gd name="T12" fmla="*/ 447 w 1108"/>
                  <a:gd name="T13" fmla="*/ 1073 h 2005"/>
                  <a:gd name="T14" fmla="*/ 448 w 1108"/>
                  <a:gd name="T15" fmla="*/ 1295 h 2005"/>
                  <a:gd name="T16" fmla="*/ 653 w 1108"/>
                  <a:gd name="T17" fmla="*/ 1935 h 2005"/>
                  <a:gd name="T18" fmla="*/ 1058 w 1108"/>
                  <a:gd name="T19" fmla="*/ 1243 h 2005"/>
                  <a:gd name="T20" fmla="*/ 1106 w 1108"/>
                  <a:gd name="T21" fmla="*/ 1243 h 2005"/>
                  <a:gd name="T22" fmla="*/ 820 w 1108"/>
                  <a:gd name="T23" fmla="*/ 1898 h 2005"/>
                  <a:gd name="T24" fmla="*/ 301 w 1108"/>
                  <a:gd name="T25" fmla="*/ 1863 h 2005"/>
                  <a:gd name="T26" fmla="*/ 1 w 1108"/>
                  <a:gd name="T27" fmla="*/ 1001 h 2005"/>
                  <a:gd name="T28" fmla="*/ 533 w 1108"/>
                  <a:gd name="T29" fmla="*/ 1 h 2005"/>
                  <a:gd name="T30" fmla="*/ 1083 w 1108"/>
                  <a:gd name="T31" fmla="*/ 1072 h 2005"/>
                  <a:gd name="T32" fmla="*/ 447 w 1108"/>
                  <a:gd name="T33" fmla="*/ 1073 h 20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108" h="2005">
                    <a:moveTo>
                      <a:pt x="646" y="1028"/>
                    </a:moveTo>
                    <a:cubicBezTo>
                      <a:pt x="645" y="264"/>
                      <a:pt x="645" y="264"/>
                      <a:pt x="645" y="264"/>
                    </a:cubicBezTo>
                    <a:cubicBezTo>
                      <a:pt x="645" y="122"/>
                      <a:pt x="632" y="42"/>
                      <a:pt x="541" y="43"/>
                    </a:cubicBezTo>
                    <a:cubicBezTo>
                      <a:pt x="463" y="43"/>
                      <a:pt x="445" y="136"/>
                      <a:pt x="446" y="261"/>
                    </a:cubicBezTo>
                    <a:cubicBezTo>
                      <a:pt x="447" y="1028"/>
                      <a:pt x="447" y="1028"/>
                      <a:pt x="447" y="1028"/>
                    </a:cubicBezTo>
                    <a:lnTo>
                      <a:pt x="646" y="1028"/>
                    </a:lnTo>
                    <a:close/>
                    <a:moveTo>
                      <a:pt x="447" y="1073"/>
                    </a:moveTo>
                    <a:cubicBezTo>
                      <a:pt x="448" y="1295"/>
                      <a:pt x="448" y="1295"/>
                      <a:pt x="448" y="1295"/>
                    </a:cubicBezTo>
                    <a:cubicBezTo>
                      <a:pt x="449" y="1721"/>
                      <a:pt x="425" y="1946"/>
                      <a:pt x="653" y="1935"/>
                    </a:cubicBezTo>
                    <a:cubicBezTo>
                      <a:pt x="814" y="1928"/>
                      <a:pt x="1086" y="1611"/>
                      <a:pt x="1058" y="1243"/>
                    </a:cubicBezTo>
                    <a:cubicBezTo>
                      <a:pt x="1106" y="1243"/>
                      <a:pt x="1106" y="1243"/>
                      <a:pt x="1106" y="1243"/>
                    </a:cubicBezTo>
                    <a:cubicBezTo>
                      <a:pt x="1108" y="1560"/>
                      <a:pt x="978" y="1805"/>
                      <a:pt x="820" y="1898"/>
                    </a:cubicBezTo>
                    <a:cubicBezTo>
                      <a:pt x="642" y="2004"/>
                      <a:pt x="472" y="2005"/>
                      <a:pt x="301" y="1863"/>
                    </a:cubicBezTo>
                    <a:cubicBezTo>
                      <a:pt x="131" y="1722"/>
                      <a:pt x="2" y="1462"/>
                      <a:pt x="1" y="1001"/>
                    </a:cubicBezTo>
                    <a:cubicBezTo>
                      <a:pt x="0" y="353"/>
                      <a:pt x="276" y="1"/>
                      <a:pt x="533" y="1"/>
                    </a:cubicBezTo>
                    <a:cubicBezTo>
                      <a:pt x="827" y="0"/>
                      <a:pt x="1085" y="355"/>
                      <a:pt x="1083" y="1072"/>
                    </a:cubicBezTo>
                    <a:lnTo>
                      <a:pt x="447" y="10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dirty="0"/>
              </a:p>
            </p:txBody>
          </p:sp>
          <p:sp>
            <p:nvSpPr>
              <p:cNvPr id="68" name="Freeform 44">
                <a:extLst>
                  <a:ext uri="{FF2B5EF4-FFF2-40B4-BE49-F238E27FC236}">
                    <a16:creationId xmlns="" xmlns:a16="http://schemas.microsoft.com/office/drawing/2014/main" id="{3C8DE274-0910-4CA6-8F9D-CC1E8CD07AF5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1339513" y="6113463"/>
                <a:ext cx="53975" cy="100012"/>
              </a:xfrm>
              <a:custGeom>
                <a:avLst/>
                <a:gdLst>
                  <a:gd name="T0" fmla="*/ 109 w 1056"/>
                  <a:gd name="T1" fmla="*/ 235 h 1965"/>
                  <a:gd name="T2" fmla="*/ 0 w 1056"/>
                  <a:gd name="T3" fmla="*/ 227 h 1965"/>
                  <a:gd name="T4" fmla="*/ 0 w 1056"/>
                  <a:gd name="T5" fmla="*/ 182 h 1965"/>
                  <a:gd name="T6" fmla="*/ 525 w 1056"/>
                  <a:gd name="T7" fmla="*/ 0 h 1965"/>
                  <a:gd name="T8" fmla="*/ 525 w 1056"/>
                  <a:gd name="T9" fmla="*/ 263 h 1965"/>
                  <a:gd name="T10" fmla="*/ 765 w 1056"/>
                  <a:gd name="T11" fmla="*/ 24 h 1965"/>
                  <a:gd name="T12" fmla="*/ 1043 w 1056"/>
                  <a:gd name="T13" fmla="*/ 440 h 1965"/>
                  <a:gd name="T14" fmla="*/ 804 w 1056"/>
                  <a:gd name="T15" fmla="*/ 774 h 1965"/>
                  <a:gd name="T16" fmla="*/ 654 w 1056"/>
                  <a:gd name="T17" fmla="*/ 389 h 1965"/>
                  <a:gd name="T18" fmla="*/ 812 w 1056"/>
                  <a:gd name="T19" fmla="*/ 234 h 1965"/>
                  <a:gd name="T20" fmla="*/ 947 w 1056"/>
                  <a:gd name="T21" fmla="*/ 291 h 1965"/>
                  <a:gd name="T22" fmla="*/ 823 w 1056"/>
                  <a:gd name="T23" fmla="*/ 74 h 1965"/>
                  <a:gd name="T24" fmla="*/ 599 w 1056"/>
                  <a:gd name="T25" fmla="*/ 233 h 1965"/>
                  <a:gd name="T26" fmla="*/ 524 w 1056"/>
                  <a:gd name="T27" fmla="*/ 481 h 1965"/>
                  <a:gd name="T28" fmla="*/ 528 w 1056"/>
                  <a:gd name="T29" fmla="*/ 1915 h 1965"/>
                  <a:gd name="T30" fmla="*/ 658 w 1056"/>
                  <a:gd name="T31" fmla="*/ 1915 h 1965"/>
                  <a:gd name="T32" fmla="*/ 658 w 1056"/>
                  <a:gd name="T33" fmla="*/ 1964 h 1965"/>
                  <a:gd name="T34" fmla="*/ 18 w 1056"/>
                  <a:gd name="T35" fmla="*/ 1965 h 1965"/>
                  <a:gd name="T36" fmla="*/ 18 w 1056"/>
                  <a:gd name="T37" fmla="*/ 1917 h 1965"/>
                  <a:gd name="T38" fmla="*/ 141 w 1056"/>
                  <a:gd name="T39" fmla="*/ 1916 h 1965"/>
                  <a:gd name="T40" fmla="*/ 137 w 1056"/>
                  <a:gd name="T41" fmla="*/ 297 h 1965"/>
                  <a:gd name="T42" fmla="*/ 109 w 1056"/>
                  <a:gd name="T43" fmla="*/ 235 h 19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056" h="1965">
                    <a:moveTo>
                      <a:pt x="109" y="235"/>
                    </a:moveTo>
                    <a:cubicBezTo>
                      <a:pt x="78" y="222"/>
                      <a:pt x="0" y="227"/>
                      <a:pt x="0" y="227"/>
                    </a:cubicBezTo>
                    <a:cubicBezTo>
                      <a:pt x="0" y="182"/>
                      <a:pt x="0" y="182"/>
                      <a:pt x="0" y="182"/>
                    </a:cubicBezTo>
                    <a:cubicBezTo>
                      <a:pt x="175" y="182"/>
                      <a:pt x="393" y="119"/>
                      <a:pt x="525" y="0"/>
                    </a:cubicBezTo>
                    <a:cubicBezTo>
                      <a:pt x="525" y="263"/>
                      <a:pt x="525" y="263"/>
                      <a:pt x="525" y="263"/>
                    </a:cubicBezTo>
                    <a:cubicBezTo>
                      <a:pt x="525" y="263"/>
                      <a:pt x="645" y="34"/>
                      <a:pt x="765" y="24"/>
                    </a:cubicBezTo>
                    <a:cubicBezTo>
                      <a:pt x="873" y="14"/>
                      <a:pt x="1056" y="67"/>
                      <a:pt x="1043" y="440"/>
                    </a:cubicBezTo>
                    <a:cubicBezTo>
                      <a:pt x="1033" y="719"/>
                      <a:pt x="928" y="786"/>
                      <a:pt x="804" y="774"/>
                    </a:cubicBezTo>
                    <a:cubicBezTo>
                      <a:pt x="693" y="762"/>
                      <a:pt x="602" y="616"/>
                      <a:pt x="654" y="389"/>
                    </a:cubicBezTo>
                    <a:cubicBezTo>
                      <a:pt x="664" y="349"/>
                      <a:pt x="712" y="237"/>
                      <a:pt x="812" y="234"/>
                    </a:cubicBezTo>
                    <a:cubicBezTo>
                      <a:pt x="866" y="232"/>
                      <a:pt x="947" y="291"/>
                      <a:pt x="947" y="291"/>
                    </a:cubicBezTo>
                    <a:cubicBezTo>
                      <a:pt x="947" y="291"/>
                      <a:pt x="939" y="85"/>
                      <a:pt x="823" y="74"/>
                    </a:cubicBezTo>
                    <a:cubicBezTo>
                      <a:pt x="726" y="65"/>
                      <a:pt x="689" y="99"/>
                      <a:pt x="599" y="233"/>
                    </a:cubicBezTo>
                    <a:cubicBezTo>
                      <a:pt x="527" y="341"/>
                      <a:pt x="524" y="481"/>
                      <a:pt x="524" y="481"/>
                    </a:cubicBezTo>
                    <a:cubicBezTo>
                      <a:pt x="528" y="1915"/>
                      <a:pt x="528" y="1915"/>
                      <a:pt x="528" y="1915"/>
                    </a:cubicBezTo>
                    <a:cubicBezTo>
                      <a:pt x="658" y="1915"/>
                      <a:pt x="658" y="1915"/>
                      <a:pt x="658" y="1915"/>
                    </a:cubicBezTo>
                    <a:cubicBezTo>
                      <a:pt x="658" y="1964"/>
                      <a:pt x="658" y="1964"/>
                      <a:pt x="658" y="1964"/>
                    </a:cubicBezTo>
                    <a:cubicBezTo>
                      <a:pt x="18" y="1965"/>
                      <a:pt x="18" y="1965"/>
                      <a:pt x="18" y="1965"/>
                    </a:cubicBezTo>
                    <a:cubicBezTo>
                      <a:pt x="18" y="1917"/>
                      <a:pt x="18" y="1917"/>
                      <a:pt x="18" y="1917"/>
                    </a:cubicBezTo>
                    <a:cubicBezTo>
                      <a:pt x="141" y="1916"/>
                      <a:pt x="141" y="1916"/>
                      <a:pt x="141" y="1916"/>
                    </a:cubicBezTo>
                    <a:cubicBezTo>
                      <a:pt x="137" y="297"/>
                      <a:pt x="137" y="297"/>
                      <a:pt x="137" y="297"/>
                    </a:cubicBezTo>
                    <a:cubicBezTo>
                      <a:pt x="137" y="297"/>
                      <a:pt x="140" y="248"/>
                      <a:pt x="109" y="235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dirty="0"/>
              </a:p>
            </p:txBody>
          </p:sp>
          <p:sp>
            <p:nvSpPr>
              <p:cNvPr id="69" name="Freeform 45">
                <a:extLst>
                  <a:ext uri="{FF2B5EF4-FFF2-40B4-BE49-F238E27FC236}">
                    <a16:creationId xmlns="" xmlns:a16="http://schemas.microsoft.com/office/drawing/2014/main" id="{09BD6844-9200-4110-B058-2D251F3A5BD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1509375" y="6113463"/>
                <a:ext cx="53975" cy="100012"/>
              </a:xfrm>
              <a:custGeom>
                <a:avLst/>
                <a:gdLst>
                  <a:gd name="T0" fmla="*/ 109 w 1056"/>
                  <a:gd name="T1" fmla="*/ 234 h 1965"/>
                  <a:gd name="T2" fmla="*/ 0 w 1056"/>
                  <a:gd name="T3" fmla="*/ 226 h 1965"/>
                  <a:gd name="T4" fmla="*/ 0 w 1056"/>
                  <a:gd name="T5" fmla="*/ 181 h 1965"/>
                  <a:gd name="T6" fmla="*/ 525 w 1056"/>
                  <a:gd name="T7" fmla="*/ 0 h 1965"/>
                  <a:gd name="T8" fmla="*/ 525 w 1056"/>
                  <a:gd name="T9" fmla="*/ 262 h 1965"/>
                  <a:gd name="T10" fmla="*/ 765 w 1056"/>
                  <a:gd name="T11" fmla="*/ 23 h 1965"/>
                  <a:gd name="T12" fmla="*/ 1043 w 1056"/>
                  <a:gd name="T13" fmla="*/ 439 h 1965"/>
                  <a:gd name="T14" fmla="*/ 804 w 1056"/>
                  <a:gd name="T15" fmla="*/ 773 h 1965"/>
                  <a:gd name="T16" fmla="*/ 654 w 1056"/>
                  <a:gd name="T17" fmla="*/ 389 h 1965"/>
                  <a:gd name="T18" fmla="*/ 811 w 1056"/>
                  <a:gd name="T19" fmla="*/ 233 h 1965"/>
                  <a:gd name="T20" fmla="*/ 947 w 1056"/>
                  <a:gd name="T21" fmla="*/ 291 h 1965"/>
                  <a:gd name="T22" fmla="*/ 823 w 1056"/>
                  <a:gd name="T23" fmla="*/ 73 h 1965"/>
                  <a:gd name="T24" fmla="*/ 599 w 1056"/>
                  <a:gd name="T25" fmla="*/ 232 h 1965"/>
                  <a:gd name="T26" fmla="*/ 524 w 1056"/>
                  <a:gd name="T27" fmla="*/ 481 h 1965"/>
                  <a:gd name="T28" fmla="*/ 528 w 1056"/>
                  <a:gd name="T29" fmla="*/ 1915 h 1965"/>
                  <a:gd name="T30" fmla="*/ 657 w 1056"/>
                  <a:gd name="T31" fmla="*/ 1914 h 1965"/>
                  <a:gd name="T32" fmla="*/ 658 w 1056"/>
                  <a:gd name="T33" fmla="*/ 1963 h 1965"/>
                  <a:gd name="T34" fmla="*/ 17 w 1056"/>
                  <a:gd name="T35" fmla="*/ 1965 h 1965"/>
                  <a:gd name="T36" fmla="*/ 17 w 1056"/>
                  <a:gd name="T37" fmla="*/ 1916 h 1965"/>
                  <a:gd name="T38" fmla="*/ 140 w 1056"/>
                  <a:gd name="T39" fmla="*/ 1915 h 1965"/>
                  <a:gd name="T40" fmla="*/ 137 w 1056"/>
                  <a:gd name="T41" fmla="*/ 296 h 1965"/>
                  <a:gd name="T42" fmla="*/ 109 w 1056"/>
                  <a:gd name="T43" fmla="*/ 234 h 19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056" h="1965">
                    <a:moveTo>
                      <a:pt x="109" y="234"/>
                    </a:moveTo>
                    <a:cubicBezTo>
                      <a:pt x="78" y="221"/>
                      <a:pt x="0" y="226"/>
                      <a:pt x="0" y="226"/>
                    </a:cubicBezTo>
                    <a:cubicBezTo>
                      <a:pt x="0" y="181"/>
                      <a:pt x="0" y="181"/>
                      <a:pt x="0" y="181"/>
                    </a:cubicBezTo>
                    <a:cubicBezTo>
                      <a:pt x="175" y="181"/>
                      <a:pt x="392" y="118"/>
                      <a:pt x="525" y="0"/>
                    </a:cubicBezTo>
                    <a:cubicBezTo>
                      <a:pt x="525" y="262"/>
                      <a:pt x="525" y="262"/>
                      <a:pt x="525" y="262"/>
                    </a:cubicBezTo>
                    <a:cubicBezTo>
                      <a:pt x="525" y="262"/>
                      <a:pt x="645" y="33"/>
                      <a:pt x="765" y="23"/>
                    </a:cubicBezTo>
                    <a:cubicBezTo>
                      <a:pt x="872" y="14"/>
                      <a:pt x="1056" y="66"/>
                      <a:pt x="1043" y="439"/>
                    </a:cubicBezTo>
                    <a:cubicBezTo>
                      <a:pt x="1033" y="718"/>
                      <a:pt x="928" y="786"/>
                      <a:pt x="804" y="773"/>
                    </a:cubicBezTo>
                    <a:cubicBezTo>
                      <a:pt x="692" y="761"/>
                      <a:pt x="602" y="615"/>
                      <a:pt x="654" y="389"/>
                    </a:cubicBezTo>
                    <a:cubicBezTo>
                      <a:pt x="663" y="348"/>
                      <a:pt x="712" y="236"/>
                      <a:pt x="811" y="233"/>
                    </a:cubicBezTo>
                    <a:cubicBezTo>
                      <a:pt x="866" y="231"/>
                      <a:pt x="947" y="291"/>
                      <a:pt x="947" y="291"/>
                    </a:cubicBezTo>
                    <a:cubicBezTo>
                      <a:pt x="947" y="291"/>
                      <a:pt x="939" y="84"/>
                      <a:pt x="823" y="73"/>
                    </a:cubicBezTo>
                    <a:cubicBezTo>
                      <a:pt x="726" y="64"/>
                      <a:pt x="689" y="98"/>
                      <a:pt x="599" y="232"/>
                    </a:cubicBezTo>
                    <a:cubicBezTo>
                      <a:pt x="526" y="341"/>
                      <a:pt x="524" y="481"/>
                      <a:pt x="524" y="481"/>
                    </a:cubicBezTo>
                    <a:cubicBezTo>
                      <a:pt x="528" y="1915"/>
                      <a:pt x="528" y="1915"/>
                      <a:pt x="528" y="1915"/>
                    </a:cubicBezTo>
                    <a:cubicBezTo>
                      <a:pt x="657" y="1914"/>
                      <a:pt x="657" y="1914"/>
                      <a:pt x="657" y="1914"/>
                    </a:cubicBezTo>
                    <a:cubicBezTo>
                      <a:pt x="658" y="1963"/>
                      <a:pt x="658" y="1963"/>
                      <a:pt x="658" y="1963"/>
                    </a:cubicBezTo>
                    <a:cubicBezTo>
                      <a:pt x="17" y="1965"/>
                      <a:pt x="17" y="1965"/>
                      <a:pt x="17" y="1965"/>
                    </a:cubicBezTo>
                    <a:cubicBezTo>
                      <a:pt x="17" y="1916"/>
                      <a:pt x="17" y="1916"/>
                      <a:pt x="17" y="1916"/>
                    </a:cubicBezTo>
                    <a:cubicBezTo>
                      <a:pt x="140" y="1915"/>
                      <a:pt x="140" y="1915"/>
                      <a:pt x="140" y="1915"/>
                    </a:cubicBezTo>
                    <a:cubicBezTo>
                      <a:pt x="137" y="296"/>
                      <a:pt x="137" y="296"/>
                      <a:pt x="137" y="296"/>
                    </a:cubicBezTo>
                    <a:cubicBezTo>
                      <a:pt x="137" y="296"/>
                      <a:pt x="140" y="248"/>
                      <a:pt x="109" y="234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dirty="0"/>
              </a:p>
            </p:txBody>
          </p:sp>
          <p:sp>
            <p:nvSpPr>
              <p:cNvPr id="70" name="Freeform 46">
                <a:extLst>
                  <a:ext uri="{FF2B5EF4-FFF2-40B4-BE49-F238E27FC236}">
                    <a16:creationId xmlns="" xmlns:a16="http://schemas.microsoft.com/office/drawing/2014/main" id="{19D9BF5A-8FAC-4EAE-AF6D-2220BB4029A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1345863" y="6080125"/>
                <a:ext cx="61913" cy="4762"/>
              </a:xfrm>
              <a:custGeom>
                <a:avLst/>
                <a:gdLst>
                  <a:gd name="T0" fmla="*/ 39 w 39"/>
                  <a:gd name="T1" fmla="*/ 0 h 3"/>
                  <a:gd name="T2" fmla="*/ 0 w 39"/>
                  <a:gd name="T3" fmla="*/ 0 h 3"/>
                  <a:gd name="T4" fmla="*/ 1 w 39"/>
                  <a:gd name="T5" fmla="*/ 3 h 3"/>
                  <a:gd name="T6" fmla="*/ 39 w 39"/>
                  <a:gd name="T7" fmla="*/ 3 h 3"/>
                  <a:gd name="T8" fmla="*/ 39 w 39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">
                    <a:moveTo>
                      <a:pt x="39" y="0"/>
                    </a:moveTo>
                    <a:lnTo>
                      <a:pt x="0" y="0"/>
                    </a:lnTo>
                    <a:lnTo>
                      <a:pt x="1" y="3"/>
                    </a:lnTo>
                    <a:lnTo>
                      <a:pt x="39" y="3"/>
                    </a:lnTo>
                    <a:lnTo>
                      <a:pt x="39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dirty="0"/>
              </a:p>
            </p:txBody>
          </p:sp>
          <p:sp>
            <p:nvSpPr>
              <p:cNvPr id="71" name="Freeform 47">
                <a:extLst>
                  <a:ext uri="{FF2B5EF4-FFF2-40B4-BE49-F238E27FC236}">
                    <a16:creationId xmlns="" xmlns:a16="http://schemas.microsoft.com/office/drawing/2014/main" id="{DF446468-DA18-44A8-A5B9-BB4C758C91B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1350625" y="6048375"/>
                <a:ext cx="60325" cy="22225"/>
              </a:xfrm>
              <a:custGeom>
                <a:avLst/>
                <a:gdLst>
                  <a:gd name="T0" fmla="*/ 37 w 38"/>
                  <a:gd name="T1" fmla="*/ 14 h 14"/>
                  <a:gd name="T2" fmla="*/ 38 w 38"/>
                  <a:gd name="T3" fmla="*/ 11 h 14"/>
                  <a:gd name="T4" fmla="*/ 1 w 38"/>
                  <a:gd name="T5" fmla="*/ 0 h 14"/>
                  <a:gd name="T6" fmla="*/ 0 w 38"/>
                  <a:gd name="T7" fmla="*/ 2 h 14"/>
                  <a:gd name="T8" fmla="*/ 37 w 38"/>
                  <a:gd name="T9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14">
                    <a:moveTo>
                      <a:pt x="37" y="14"/>
                    </a:moveTo>
                    <a:lnTo>
                      <a:pt x="38" y="11"/>
                    </a:lnTo>
                    <a:lnTo>
                      <a:pt x="1" y="0"/>
                    </a:lnTo>
                    <a:lnTo>
                      <a:pt x="0" y="2"/>
                    </a:lnTo>
                    <a:lnTo>
                      <a:pt x="37" y="1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dirty="0"/>
              </a:p>
            </p:txBody>
          </p:sp>
          <p:sp>
            <p:nvSpPr>
              <p:cNvPr id="72" name="Freeform 48">
                <a:extLst>
                  <a:ext uri="{FF2B5EF4-FFF2-40B4-BE49-F238E27FC236}">
                    <a16:creationId xmlns="" xmlns:a16="http://schemas.microsoft.com/office/drawing/2014/main" id="{24358C46-8A91-41D0-970D-9D96FC7A933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1364913" y="6018213"/>
                <a:ext cx="52388" cy="39687"/>
              </a:xfrm>
              <a:custGeom>
                <a:avLst/>
                <a:gdLst>
                  <a:gd name="T0" fmla="*/ 32 w 33"/>
                  <a:gd name="T1" fmla="*/ 25 h 25"/>
                  <a:gd name="T2" fmla="*/ 33 w 33"/>
                  <a:gd name="T3" fmla="*/ 23 h 25"/>
                  <a:gd name="T4" fmla="*/ 2 w 33"/>
                  <a:gd name="T5" fmla="*/ 0 h 25"/>
                  <a:gd name="T6" fmla="*/ 0 w 33"/>
                  <a:gd name="T7" fmla="*/ 2 h 25"/>
                  <a:gd name="T8" fmla="*/ 32 w 33"/>
                  <a:gd name="T9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5">
                    <a:moveTo>
                      <a:pt x="32" y="25"/>
                    </a:moveTo>
                    <a:lnTo>
                      <a:pt x="33" y="23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32" y="2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dirty="0"/>
              </a:p>
            </p:txBody>
          </p:sp>
          <p:sp>
            <p:nvSpPr>
              <p:cNvPr id="73" name="Freeform 49">
                <a:extLst>
                  <a:ext uri="{FF2B5EF4-FFF2-40B4-BE49-F238E27FC236}">
                    <a16:creationId xmlns="" xmlns:a16="http://schemas.microsoft.com/office/drawing/2014/main" id="{BA2C0DEE-F87A-4681-B6A6-F828459DDC1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1388725" y="5994400"/>
                <a:ext cx="39688" cy="52387"/>
              </a:xfrm>
              <a:custGeom>
                <a:avLst/>
                <a:gdLst>
                  <a:gd name="T0" fmla="*/ 23 w 25"/>
                  <a:gd name="T1" fmla="*/ 33 h 33"/>
                  <a:gd name="T2" fmla="*/ 25 w 25"/>
                  <a:gd name="T3" fmla="*/ 32 h 33"/>
                  <a:gd name="T4" fmla="*/ 2 w 25"/>
                  <a:gd name="T5" fmla="*/ 0 h 33"/>
                  <a:gd name="T6" fmla="*/ 0 w 25"/>
                  <a:gd name="T7" fmla="*/ 2 h 33"/>
                  <a:gd name="T8" fmla="*/ 23 w 25"/>
                  <a:gd name="T9" fmla="*/ 33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33">
                    <a:moveTo>
                      <a:pt x="23" y="33"/>
                    </a:moveTo>
                    <a:lnTo>
                      <a:pt x="25" y="32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23" y="3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dirty="0"/>
              </a:p>
            </p:txBody>
          </p:sp>
          <p:sp>
            <p:nvSpPr>
              <p:cNvPr id="74" name="Freeform 50">
                <a:extLst>
                  <a:ext uri="{FF2B5EF4-FFF2-40B4-BE49-F238E27FC236}">
                    <a16:creationId xmlns="" xmlns:a16="http://schemas.microsoft.com/office/drawing/2014/main" id="{0B00E90C-EBF9-484E-BE31-2DEA309E136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1417300" y="5980113"/>
                <a:ext cx="23813" cy="60325"/>
              </a:xfrm>
              <a:custGeom>
                <a:avLst/>
                <a:gdLst>
                  <a:gd name="T0" fmla="*/ 12 w 15"/>
                  <a:gd name="T1" fmla="*/ 38 h 38"/>
                  <a:gd name="T2" fmla="*/ 15 w 15"/>
                  <a:gd name="T3" fmla="*/ 37 h 38"/>
                  <a:gd name="T4" fmla="*/ 3 w 15"/>
                  <a:gd name="T5" fmla="*/ 0 h 38"/>
                  <a:gd name="T6" fmla="*/ 0 w 15"/>
                  <a:gd name="T7" fmla="*/ 1 h 38"/>
                  <a:gd name="T8" fmla="*/ 12 w 15"/>
                  <a:gd name="T9" fmla="*/ 38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38">
                    <a:moveTo>
                      <a:pt x="12" y="38"/>
                    </a:moveTo>
                    <a:lnTo>
                      <a:pt x="15" y="37"/>
                    </a:lnTo>
                    <a:lnTo>
                      <a:pt x="3" y="0"/>
                    </a:lnTo>
                    <a:lnTo>
                      <a:pt x="0" y="1"/>
                    </a:lnTo>
                    <a:lnTo>
                      <a:pt x="12" y="3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dirty="0"/>
              </a:p>
            </p:txBody>
          </p:sp>
          <p:sp>
            <p:nvSpPr>
              <p:cNvPr id="75" name="Rectangle 51">
                <a:extLst>
                  <a:ext uri="{FF2B5EF4-FFF2-40B4-BE49-F238E27FC236}">
                    <a16:creationId xmlns="" xmlns:a16="http://schemas.microsoft.com/office/drawing/2014/main" id="{80F149AC-D640-4D4A-BCA7-B668B117AB1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1450638" y="5975350"/>
                <a:ext cx="4763" cy="6191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dirty="0"/>
              </a:p>
            </p:txBody>
          </p:sp>
          <p:sp>
            <p:nvSpPr>
              <p:cNvPr id="76" name="Freeform 52">
                <a:extLst>
                  <a:ext uri="{FF2B5EF4-FFF2-40B4-BE49-F238E27FC236}">
                    <a16:creationId xmlns="" xmlns:a16="http://schemas.microsoft.com/office/drawing/2014/main" id="{5F3078C5-66D7-4019-9701-30746FBDD64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1464925" y="5980113"/>
                <a:ext cx="23813" cy="60325"/>
              </a:xfrm>
              <a:custGeom>
                <a:avLst/>
                <a:gdLst>
                  <a:gd name="T0" fmla="*/ 0 w 15"/>
                  <a:gd name="T1" fmla="*/ 37 h 38"/>
                  <a:gd name="T2" fmla="*/ 3 w 15"/>
                  <a:gd name="T3" fmla="*/ 38 h 38"/>
                  <a:gd name="T4" fmla="*/ 15 w 15"/>
                  <a:gd name="T5" fmla="*/ 1 h 38"/>
                  <a:gd name="T6" fmla="*/ 12 w 15"/>
                  <a:gd name="T7" fmla="*/ 0 h 38"/>
                  <a:gd name="T8" fmla="*/ 0 w 15"/>
                  <a:gd name="T9" fmla="*/ 37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38">
                    <a:moveTo>
                      <a:pt x="0" y="37"/>
                    </a:moveTo>
                    <a:lnTo>
                      <a:pt x="3" y="38"/>
                    </a:lnTo>
                    <a:lnTo>
                      <a:pt x="15" y="1"/>
                    </a:lnTo>
                    <a:lnTo>
                      <a:pt x="12" y="0"/>
                    </a:lnTo>
                    <a:lnTo>
                      <a:pt x="0" y="3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dirty="0"/>
              </a:p>
            </p:txBody>
          </p:sp>
          <p:sp>
            <p:nvSpPr>
              <p:cNvPr id="77" name="Freeform 53">
                <a:extLst>
                  <a:ext uri="{FF2B5EF4-FFF2-40B4-BE49-F238E27FC236}">
                    <a16:creationId xmlns="" xmlns:a16="http://schemas.microsoft.com/office/drawing/2014/main" id="{13259267-F7BE-4CA5-AEF4-0B39E703D01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1477625" y="5994400"/>
                <a:ext cx="39688" cy="52387"/>
              </a:xfrm>
              <a:custGeom>
                <a:avLst/>
                <a:gdLst>
                  <a:gd name="T0" fmla="*/ 0 w 25"/>
                  <a:gd name="T1" fmla="*/ 32 h 33"/>
                  <a:gd name="T2" fmla="*/ 3 w 25"/>
                  <a:gd name="T3" fmla="*/ 33 h 33"/>
                  <a:gd name="T4" fmla="*/ 25 w 25"/>
                  <a:gd name="T5" fmla="*/ 2 h 33"/>
                  <a:gd name="T6" fmla="*/ 23 w 25"/>
                  <a:gd name="T7" fmla="*/ 0 h 33"/>
                  <a:gd name="T8" fmla="*/ 0 w 25"/>
                  <a:gd name="T9" fmla="*/ 32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33">
                    <a:moveTo>
                      <a:pt x="0" y="32"/>
                    </a:moveTo>
                    <a:lnTo>
                      <a:pt x="3" y="33"/>
                    </a:lnTo>
                    <a:lnTo>
                      <a:pt x="25" y="2"/>
                    </a:lnTo>
                    <a:lnTo>
                      <a:pt x="23" y="0"/>
                    </a:lnTo>
                    <a:lnTo>
                      <a:pt x="0" y="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dirty="0"/>
              </a:p>
            </p:txBody>
          </p:sp>
          <p:sp>
            <p:nvSpPr>
              <p:cNvPr id="78" name="Freeform 54">
                <a:extLst>
                  <a:ext uri="{FF2B5EF4-FFF2-40B4-BE49-F238E27FC236}">
                    <a16:creationId xmlns="" xmlns:a16="http://schemas.microsoft.com/office/drawing/2014/main" id="{742EC3A1-4A19-4093-919E-ADED3786E097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1488738" y="6018213"/>
                <a:ext cx="52388" cy="39687"/>
              </a:xfrm>
              <a:custGeom>
                <a:avLst/>
                <a:gdLst>
                  <a:gd name="T0" fmla="*/ 0 w 33"/>
                  <a:gd name="T1" fmla="*/ 23 h 25"/>
                  <a:gd name="T2" fmla="*/ 2 w 33"/>
                  <a:gd name="T3" fmla="*/ 25 h 25"/>
                  <a:gd name="T4" fmla="*/ 33 w 33"/>
                  <a:gd name="T5" fmla="*/ 2 h 25"/>
                  <a:gd name="T6" fmla="*/ 31 w 33"/>
                  <a:gd name="T7" fmla="*/ 0 h 25"/>
                  <a:gd name="T8" fmla="*/ 0 w 33"/>
                  <a:gd name="T9" fmla="*/ 2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5">
                    <a:moveTo>
                      <a:pt x="0" y="23"/>
                    </a:moveTo>
                    <a:lnTo>
                      <a:pt x="2" y="25"/>
                    </a:lnTo>
                    <a:lnTo>
                      <a:pt x="33" y="2"/>
                    </a:lnTo>
                    <a:lnTo>
                      <a:pt x="31" y="0"/>
                    </a:lnTo>
                    <a:lnTo>
                      <a:pt x="0" y="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dirty="0"/>
              </a:p>
            </p:txBody>
          </p:sp>
          <p:sp>
            <p:nvSpPr>
              <p:cNvPr id="79" name="Freeform 55">
                <a:extLst>
                  <a:ext uri="{FF2B5EF4-FFF2-40B4-BE49-F238E27FC236}">
                    <a16:creationId xmlns="" xmlns:a16="http://schemas.microsoft.com/office/drawing/2014/main" id="{4B12B9ED-38E5-44C9-A904-9742722816B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1495088" y="6046788"/>
                <a:ext cx="60325" cy="23812"/>
              </a:xfrm>
              <a:custGeom>
                <a:avLst/>
                <a:gdLst>
                  <a:gd name="T0" fmla="*/ 0 w 38"/>
                  <a:gd name="T1" fmla="*/ 12 h 15"/>
                  <a:gd name="T2" fmla="*/ 1 w 38"/>
                  <a:gd name="T3" fmla="*/ 15 h 15"/>
                  <a:gd name="T4" fmla="*/ 38 w 38"/>
                  <a:gd name="T5" fmla="*/ 3 h 15"/>
                  <a:gd name="T6" fmla="*/ 37 w 38"/>
                  <a:gd name="T7" fmla="*/ 0 h 15"/>
                  <a:gd name="T8" fmla="*/ 0 w 38"/>
                  <a:gd name="T9" fmla="*/ 12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15">
                    <a:moveTo>
                      <a:pt x="0" y="12"/>
                    </a:moveTo>
                    <a:lnTo>
                      <a:pt x="1" y="15"/>
                    </a:lnTo>
                    <a:lnTo>
                      <a:pt x="38" y="3"/>
                    </a:lnTo>
                    <a:lnTo>
                      <a:pt x="37" y="0"/>
                    </a:lnTo>
                    <a:lnTo>
                      <a:pt x="0" y="1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dirty="0"/>
              </a:p>
            </p:txBody>
          </p:sp>
          <p:sp>
            <p:nvSpPr>
              <p:cNvPr id="80" name="Rectangle 56">
                <a:extLst>
                  <a:ext uri="{FF2B5EF4-FFF2-40B4-BE49-F238E27FC236}">
                    <a16:creationId xmlns="" xmlns:a16="http://schemas.microsoft.com/office/drawing/2014/main" id="{6EF208EC-57CE-46E6-AA90-0AB56E015C4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1498263" y="6080125"/>
                <a:ext cx="61913" cy="476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dirty="0"/>
              </a:p>
            </p:txBody>
          </p:sp>
          <p:sp>
            <p:nvSpPr>
              <p:cNvPr id="81" name="Freeform 57">
                <a:extLst>
                  <a:ext uri="{FF2B5EF4-FFF2-40B4-BE49-F238E27FC236}">
                    <a16:creationId xmlns="" xmlns:a16="http://schemas.microsoft.com/office/drawing/2014/main" id="{F94987DF-251D-4A6A-9ECE-100490A80BD9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11085513" y="6269038"/>
                <a:ext cx="23813" cy="53975"/>
              </a:xfrm>
              <a:custGeom>
                <a:avLst/>
                <a:gdLst>
                  <a:gd name="T0" fmla="*/ 9 w 15"/>
                  <a:gd name="T1" fmla="*/ 20 h 34"/>
                  <a:gd name="T2" fmla="*/ 8 w 15"/>
                  <a:gd name="T3" fmla="*/ 6 h 34"/>
                  <a:gd name="T4" fmla="*/ 7 w 15"/>
                  <a:gd name="T5" fmla="*/ 6 h 34"/>
                  <a:gd name="T6" fmla="*/ 6 w 15"/>
                  <a:gd name="T7" fmla="*/ 20 h 34"/>
                  <a:gd name="T8" fmla="*/ 9 w 15"/>
                  <a:gd name="T9" fmla="*/ 20 h 34"/>
                  <a:gd name="T10" fmla="*/ 4 w 15"/>
                  <a:gd name="T11" fmla="*/ 0 h 34"/>
                  <a:gd name="T12" fmla="*/ 11 w 15"/>
                  <a:gd name="T13" fmla="*/ 0 h 34"/>
                  <a:gd name="T14" fmla="*/ 15 w 15"/>
                  <a:gd name="T15" fmla="*/ 34 h 34"/>
                  <a:gd name="T16" fmla="*/ 10 w 15"/>
                  <a:gd name="T17" fmla="*/ 34 h 34"/>
                  <a:gd name="T18" fmla="*/ 9 w 15"/>
                  <a:gd name="T19" fmla="*/ 25 h 34"/>
                  <a:gd name="T20" fmla="*/ 6 w 15"/>
                  <a:gd name="T21" fmla="*/ 25 h 34"/>
                  <a:gd name="T22" fmla="*/ 4 w 15"/>
                  <a:gd name="T23" fmla="*/ 34 h 34"/>
                  <a:gd name="T24" fmla="*/ 0 w 15"/>
                  <a:gd name="T25" fmla="*/ 34 h 34"/>
                  <a:gd name="T26" fmla="*/ 4 w 15"/>
                  <a:gd name="T27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5" h="34">
                    <a:moveTo>
                      <a:pt x="9" y="20"/>
                    </a:moveTo>
                    <a:lnTo>
                      <a:pt x="8" y="6"/>
                    </a:lnTo>
                    <a:lnTo>
                      <a:pt x="7" y="6"/>
                    </a:lnTo>
                    <a:lnTo>
                      <a:pt x="6" y="20"/>
                    </a:lnTo>
                    <a:lnTo>
                      <a:pt x="9" y="20"/>
                    </a:lnTo>
                    <a:close/>
                    <a:moveTo>
                      <a:pt x="4" y="0"/>
                    </a:moveTo>
                    <a:lnTo>
                      <a:pt x="11" y="0"/>
                    </a:lnTo>
                    <a:lnTo>
                      <a:pt x="15" y="34"/>
                    </a:lnTo>
                    <a:lnTo>
                      <a:pt x="10" y="34"/>
                    </a:lnTo>
                    <a:lnTo>
                      <a:pt x="9" y="25"/>
                    </a:lnTo>
                    <a:lnTo>
                      <a:pt x="6" y="25"/>
                    </a:lnTo>
                    <a:lnTo>
                      <a:pt x="4" y="34"/>
                    </a:lnTo>
                    <a:lnTo>
                      <a:pt x="0" y="34"/>
                    </a:lnTo>
                    <a:lnTo>
                      <a:pt x="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dirty="0"/>
              </a:p>
            </p:txBody>
          </p:sp>
          <p:sp>
            <p:nvSpPr>
              <p:cNvPr id="82" name="Freeform 58">
                <a:extLst>
                  <a:ext uri="{FF2B5EF4-FFF2-40B4-BE49-F238E27FC236}">
                    <a16:creationId xmlns="" xmlns:a16="http://schemas.microsoft.com/office/drawing/2014/main" id="{CDF7CDC9-1EF2-443F-B667-B821A2EACC8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1118850" y="6269038"/>
                <a:ext cx="22225" cy="55562"/>
              </a:xfrm>
              <a:custGeom>
                <a:avLst/>
                <a:gdLst>
                  <a:gd name="T0" fmla="*/ 422 w 424"/>
                  <a:gd name="T1" fmla="*/ 0 h 1105"/>
                  <a:gd name="T2" fmla="*/ 424 w 424"/>
                  <a:gd name="T3" fmla="*/ 922 h 1105"/>
                  <a:gd name="T4" fmla="*/ 213 w 424"/>
                  <a:gd name="T5" fmla="*/ 1105 h 1105"/>
                  <a:gd name="T6" fmla="*/ 2 w 424"/>
                  <a:gd name="T7" fmla="*/ 923 h 1105"/>
                  <a:gd name="T8" fmla="*/ 0 w 424"/>
                  <a:gd name="T9" fmla="*/ 1 h 1105"/>
                  <a:gd name="T10" fmla="*/ 162 w 424"/>
                  <a:gd name="T11" fmla="*/ 0 h 1105"/>
                  <a:gd name="T12" fmla="*/ 164 w 424"/>
                  <a:gd name="T13" fmla="*/ 909 h 1105"/>
                  <a:gd name="T14" fmla="*/ 214 w 424"/>
                  <a:gd name="T15" fmla="*/ 976 h 1105"/>
                  <a:gd name="T16" fmla="*/ 262 w 424"/>
                  <a:gd name="T17" fmla="*/ 909 h 1105"/>
                  <a:gd name="T18" fmla="*/ 261 w 424"/>
                  <a:gd name="T19" fmla="*/ 0 h 1105"/>
                  <a:gd name="T20" fmla="*/ 422 w 424"/>
                  <a:gd name="T21" fmla="*/ 0 h 1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24" h="1105">
                    <a:moveTo>
                      <a:pt x="422" y="0"/>
                    </a:moveTo>
                    <a:cubicBezTo>
                      <a:pt x="424" y="922"/>
                      <a:pt x="424" y="922"/>
                      <a:pt x="424" y="922"/>
                    </a:cubicBezTo>
                    <a:cubicBezTo>
                      <a:pt x="424" y="1064"/>
                      <a:pt x="313" y="1105"/>
                      <a:pt x="213" y="1105"/>
                    </a:cubicBezTo>
                    <a:cubicBezTo>
                      <a:pt x="114" y="1105"/>
                      <a:pt x="3" y="1065"/>
                      <a:pt x="2" y="923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62" y="0"/>
                      <a:pt x="162" y="0"/>
                      <a:pt x="162" y="0"/>
                    </a:cubicBezTo>
                    <a:cubicBezTo>
                      <a:pt x="164" y="909"/>
                      <a:pt x="164" y="909"/>
                      <a:pt x="164" y="909"/>
                    </a:cubicBezTo>
                    <a:cubicBezTo>
                      <a:pt x="164" y="964"/>
                      <a:pt x="180" y="976"/>
                      <a:pt x="214" y="976"/>
                    </a:cubicBezTo>
                    <a:cubicBezTo>
                      <a:pt x="246" y="976"/>
                      <a:pt x="263" y="964"/>
                      <a:pt x="262" y="909"/>
                    </a:cubicBezTo>
                    <a:cubicBezTo>
                      <a:pt x="261" y="0"/>
                      <a:pt x="261" y="0"/>
                      <a:pt x="261" y="0"/>
                    </a:cubicBezTo>
                    <a:lnTo>
                      <a:pt x="422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dirty="0"/>
              </a:p>
            </p:txBody>
          </p:sp>
          <p:sp>
            <p:nvSpPr>
              <p:cNvPr id="83" name="Freeform 59">
                <a:extLst>
                  <a:ext uri="{FF2B5EF4-FFF2-40B4-BE49-F238E27FC236}">
                    <a16:creationId xmlns="" xmlns:a16="http://schemas.microsoft.com/office/drawing/2014/main" id="{F59B16B4-F275-410D-BF9C-C3EFE8BACF77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1180763" y="6267450"/>
                <a:ext cx="22225" cy="55562"/>
              </a:xfrm>
              <a:custGeom>
                <a:avLst/>
                <a:gdLst>
                  <a:gd name="T0" fmla="*/ 14 w 14"/>
                  <a:gd name="T1" fmla="*/ 0 h 35"/>
                  <a:gd name="T2" fmla="*/ 14 w 14"/>
                  <a:gd name="T3" fmla="*/ 5 h 35"/>
                  <a:gd name="T4" fmla="*/ 10 w 14"/>
                  <a:gd name="T5" fmla="*/ 5 h 35"/>
                  <a:gd name="T6" fmla="*/ 10 w 14"/>
                  <a:gd name="T7" fmla="*/ 35 h 35"/>
                  <a:gd name="T8" fmla="*/ 5 w 14"/>
                  <a:gd name="T9" fmla="*/ 35 h 35"/>
                  <a:gd name="T10" fmla="*/ 5 w 14"/>
                  <a:gd name="T11" fmla="*/ 5 h 35"/>
                  <a:gd name="T12" fmla="*/ 0 w 14"/>
                  <a:gd name="T13" fmla="*/ 5 h 35"/>
                  <a:gd name="T14" fmla="*/ 0 w 14"/>
                  <a:gd name="T15" fmla="*/ 1 h 35"/>
                  <a:gd name="T16" fmla="*/ 14 w 14"/>
                  <a:gd name="T17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" h="35">
                    <a:moveTo>
                      <a:pt x="14" y="0"/>
                    </a:moveTo>
                    <a:lnTo>
                      <a:pt x="14" y="5"/>
                    </a:lnTo>
                    <a:lnTo>
                      <a:pt x="10" y="5"/>
                    </a:lnTo>
                    <a:lnTo>
                      <a:pt x="10" y="35"/>
                    </a:lnTo>
                    <a:lnTo>
                      <a:pt x="5" y="35"/>
                    </a:lnTo>
                    <a:lnTo>
                      <a:pt x="5" y="5"/>
                    </a:lnTo>
                    <a:lnTo>
                      <a:pt x="0" y="5"/>
                    </a:lnTo>
                    <a:lnTo>
                      <a:pt x="0" y="1"/>
                    </a:lnTo>
                    <a:lnTo>
                      <a:pt x="1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dirty="0"/>
              </a:p>
            </p:txBody>
          </p:sp>
          <p:sp>
            <p:nvSpPr>
              <p:cNvPr id="84" name="Freeform 60">
                <a:extLst>
                  <a:ext uri="{FF2B5EF4-FFF2-40B4-BE49-F238E27FC236}">
                    <a16:creationId xmlns="" xmlns:a16="http://schemas.microsoft.com/office/drawing/2014/main" id="{AAD1D4F1-9D15-4FC2-96CE-A3420D532F38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11212513" y="6267450"/>
                <a:ext cx="22225" cy="55562"/>
              </a:xfrm>
              <a:custGeom>
                <a:avLst/>
                <a:gdLst>
                  <a:gd name="T0" fmla="*/ 162 w 443"/>
                  <a:gd name="T1" fmla="*/ 450 h 1085"/>
                  <a:gd name="T2" fmla="*/ 192 w 443"/>
                  <a:gd name="T3" fmla="*/ 450 h 1085"/>
                  <a:gd name="T4" fmla="*/ 261 w 443"/>
                  <a:gd name="T5" fmla="*/ 379 h 1085"/>
                  <a:gd name="T6" fmla="*/ 260 w 443"/>
                  <a:gd name="T7" fmla="*/ 183 h 1085"/>
                  <a:gd name="T8" fmla="*/ 199 w 443"/>
                  <a:gd name="T9" fmla="*/ 130 h 1085"/>
                  <a:gd name="T10" fmla="*/ 161 w 443"/>
                  <a:gd name="T11" fmla="*/ 130 h 1085"/>
                  <a:gd name="T12" fmla="*/ 162 w 443"/>
                  <a:gd name="T13" fmla="*/ 450 h 1085"/>
                  <a:gd name="T14" fmla="*/ 2 w 443"/>
                  <a:gd name="T15" fmla="*/ 1085 h 1085"/>
                  <a:gd name="T16" fmla="*/ 0 w 443"/>
                  <a:gd name="T17" fmla="*/ 1 h 1085"/>
                  <a:gd name="T18" fmla="*/ 213 w 443"/>
                  <a:gd name="T19" fmla="*/ 1 h 1085"/>
                  <a:gd name="T20" fmla="*/ 422 w 443"/>
                  <a:gd name="T21" fmla="*/ 186 h 1085"/>
                  <a:gd name="T22" fmla="*/ 422 w 443"/>
                  <a:gd name="T23" fmla="*/ 340 h 1085"/>
                  <a:gd name="T24" fmla="*/ 262 w 443"/>
                  <a:gd name="T25" fmla="*/ 503 h 1085"/>
                  <a:gd name="T26" fmla="*/ 262 w 443"/>
                  <a:gd name="T27" fmla="*/ 506 h 1085"/>
                  <a:gd name="T28" fmla="*/ 416 w 443"/>
                  <a:gd name="T29" fmla="*/ 638 h 1085"/>
                  <a:gd name="T30" fmla="*/ 443 w 443"/>
                  <a:gd name="T31" fmla="*/ 1084 h 1085"/>
                  <a:gd name="T32" fmla="*/ 282 w 443"/>
                  <a:gd name="T33" fmla="*/ 1084 h 1085"/>
                  <a:gd name="T34" fmla="*/ 261 w 443"/>
                  <a:gd name="T35" fmla="*/ 670 h 1085"/>
                  <a:gd name="T36" fmla="*/ 162 w 443"/>
                  <a:gd name="T37" fmla="*/ 582 h 1085"/>
                  <a:gd name="T38" fmla="*/ 163 w 443"/>
                  <a:gd name="T39" fmla="*/ 1084 h 1085"/>
                  <a:gd name="T40" fmla="*/ 2 w 443"/>
                  <a:gd name="T41" fmla="*/ 1085 h 1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43" h="1085">
                    <a:moveTo>
                      <a:pt x="162" y="450"/>
                    </a:moveTo>
                    <a:cubicBezTo>
                      <a:pt x="192" y="450"/>
                      <a:pt x="192" y="450"/>
                      <a:pt x="192" y="450"/>
                    </a:cubicBezTo>
                    <a:cubicBezTo>
                      <a:pt x="249" y="450"/>
                      <a:pt x="261" y="419"/>
                      <a:pt x="261" y="379"/>
                    </a:cubicBezTo>
                    <a:cubicBezTo>
                      <a:pt x="260" y="183"/>
                      <a:pt x="260" y="183"/>
                      <a:pt x="260" y="183"/>
                    </a:cubicBezTo>
                    <a:cubicBezTo>
                      <a:pt x="260" y="142"/>
                      <a:pt x="236" y="130"/>
                      <a:pt x="199" y="130"/>
                    </a:cubicBezTo>
                    <a:cubicBezTo>
                      <a:pt x="161" y="130"/>
                      <a:pt x="161" y="130"/>
                      <a:pt x="161" y="130"/>
                    </a:cubicBezTo>
                    <a:lnTo>
                      <a:pt x="162" y="450"/>
                    </a:lnTo>
                    <a:close/>
                    <a:moveTo>
                      <a:pt x="2" y="1085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213" y="1"/>
                      <a:pt x="213" y="1"/>
                      <a:pt x="213" y="1"/>
                    </a:cubicBezTo>
                    <a:cubicBezTo>
                      <a:pt x="342" y="0"/>
                      <a:pt x="421" y="46"/>
                      <a:pt x="422" y="186"/>
                    </a:cubicBezTo>
                    <a:cubicBezTo>
                      <a:pt x="422" y="340"/>
                      <a:pt x="422" y="340"/>
                      <a:pt x="422" y="340"/>
                    </a:cubicBezTo>
                    <a:cubicBezTo>
                      <a:pt x="422" y="420"/>
                      <a:pt x="399" y="487"/>
                      <a:pt x="262" y="503"/>
                    </a:cubicBezTo>
                    <a:cubicBezTo>
                      <a:pt x="262" y="506"/>
                      <a:pt x="262" y="506"/>
                      <a:pt x="262" y="506"/>
                    </a:cubicBezTo>
                    <a:cubicBezTo>
                      <a:pt x="334" y="515"/>
                      <a:pt x="410" y="539"/>
                      <a:pt x="416" y="638"/>
                    </a:cubicBezTo>
                    <a:cubicBezTo>
                      <a:pt x="426" y="783"/>
                      <a:pt x="417" y="935"/>
                      <a:pt x="443" y="1084"/>
                    </a:cubicBezTo>
                    <a:cubicBezTo>
                      <a:pt x="282" y="1084"/>
                      <a:pt x="282" y="1084"/>
                      <a:pt x="282" y="1084"/>
                    </a:cubicBezTo>
                    <a:cubicBezTo>
                      <a:pt x="254" y="959"/>
                      <a:pt x="261" y="797"/>
                      <a:pt x="261" y="670"/>
                    </a:cubicBezTo>
                    <a:cubicBezTo>
                      <a:pt x="261" y="605"/>
                      <a:pt x="237" y="579"/>
                      <a:pt x="162" y="582"/>
                    </a:cubicBezTo>
                    <a:cubicBezTo>
                      <a:pt x="163" y="1084"/>
                      <a:pt x="163" y="1084"/>
                      <a:pt x="163" y="1084"/>
                    </a:cubicBezTo>
                    <a:lnTo>
                      <a:pt x="2" y="108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dirty="0"/>
              </a:p>
            </p:txBody>
          </p:sp>
          <p:sp>
            <p:nvSpPr>
              <p:cNvPr id="85" name="Freeform 61">
                <a:extLst>
                  <a:ext uri="{FF2B5EF4-FFF2-40B4-BE49-F238E27FC236}">
                    <a16:creationId xmlns="" xmlns:a16="http://schemas.microsoft.com/office/drawing/2014/main" id="{167C8712-7D7D-4199-8769-186606DBC4E6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11244263" y="6267450"/>
                <a:ext cx="23813" cy="55562"/>
              </a:xfrm>
              <a:custGeom>
                <a:avLst/>
                <a:gdLst>
                  <a:gd name="T0" fmla="*/ 8 w 15"/>
                  <a:gd name="T1" fmla="*/ 21 h 35"/>
                  <a:gd name="T2" fmla="*/ 7 w 15"/>
                  <a:gd name="T3" fmla="*/ 7 h 35"/>
                  <a:gd name="T4" fmla="*/ 7 w 15"/>
                  <a:gd name="T5" fmla="*/ 7 h 35"/>
                  <a:gd name="T6" fmla="*/ 6 w 15"/>
                  <a:gd name="T7" fmla="*/ 21 h 35"/>
                  <a:gd name="T8" fmla="*/ 8 w 15"/>
                  <a:gd name="T9" fmla="*/ 21 h 35"/>
                  <a:gd name="T10" fmla="*/ 3 w 15"/>
                  <a:gd name="T11" fmla="*/ 0 h 35"/>
                  <a:gd name="T12" fmla="*/ 11 w 15"/>
                  <a:gd name="T13" fmla="*/ 0 h 35"/>
                  <a:gd name="T14" fmla="*/ 15 w 15"/>
                  <a:gd name="T15" fmla="*/ 35 h 35"/>
                  <a:gd name="T16" fmla="*/ 10 w 15"/>
                  <a:gd name="T17" fmla="*/ 35 h 35"/>
                  <a:gd name="T18" fmla="*/ 9 w 15"/>
                  <a:gd name="T19" fmla="*/ 26 h 35"/>
                  <a:gd name="T20" fmla="*/ 5 w 15"/>
                  <a:gd name="T21" fmla="*/ 26 h 35"/>
                  <a:gd name="T22" fmla="*/ 4 w 15"/>
                  <a:gd name="T23" fmla="*/ 35 h 35"/>
                  <a:gd name="T24" fmla="*/ 0 w 15"/>
                  <a:gd name="T25" fmla="*/ 35 h 35"/>
                  <a:gd name="T26" fmla="*/ 3 w 15"/>
                  <a:gd name="T27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5" h="35">
                    <a:moveTo>
                      <a:pt x="8" y="21"/>
                    </a:moveTo>
                    <a:lnTo>
                      <a:pt x="7" y="7"/>
                    </a:lnTo>
                    <a:lnTo>
                      <a:pt x="7" y="7"/>
                    </a:lnTo>
                    <a:lnTo>
                      <a:pt x="6" y="21"/>
                    </a:lnTo>
                    <a:lnTo>
                      <a:pt x="8" y="21"/>
                    </a:lnTo>
                    <a:close/>
                    <a:moveTo>
                      <a:pt x="3" y="0"/>
                    </a:moveTo>
                    <a:lnTo>
                      <a:pt x="11" y="0"/>
                    </a:lnTo>
                    <a:lnTo>
                      <a:pt x="15" y="35"/>
                    </a:lnTo>
                    <a:lnTo>
                      <a:pt x="10" y="35"/>
                    </a:lnTo>
                    <a:lnTo>
                      <a:pt x="9" y="26"/>
                    </a:lnTo>
                    <a:lnTo>
                      <a:pt x="5" y="26"/>
                    </a:lnTo>
                    <a:lnTo>
                      <a:pt x="4" y="35"/>
                    </a:lnTo>
                    <a:lnTo>
                      <a:pt x="0" y="35"/>
                    </a:lnTo>
                    <a:lnTo>
                      <a:pt x="3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dirty="0"/>
              </a:p>
            </p:txBody>
          </p:sp>
          <p:sp>
            <p:nvSpPr>
              <p:cNvPr id="86" name="Freeform 62">
                <a:extLst>
                  <a:ext uri="{FF2B5EF4-FFF2-40B4-BE49-F238E27FC236}">
                    <a16:creationId xmlns="" xmlns:a16="http://schemas.microsoft.com/office/drawing/2014/main" id="{42DD98C1-BC7B-43CC-BE4C-5D393561B0C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1277600" y="6267450"/>
                <a:ext cx="19050" cy="55562"/>
              </a:xfrm>
              <a:custGeom>
                <a:avLst/>
                <a:gdLst>
                  <a:gd name="T0" fmla="*/ 0 w 12"/>
                  <a:gd name="T1" fmla="*/ 35 h 35"/>
                  <a:gd name="T2" fmla="*/ 0 w 12"/>
                  <a:gd name="T3" fmla="*/ 0 h 35"/>
                  <a:gd name="T4" fmla="*/ 5 w 12"/>
                  <a:gd name="T5" fmla="*/ 0 h 35"/>
                  <a:gd name="T6" fmla="*/ 5 w 12"/>
                  <a:gd name="T7" fmla="*/ 30 h 35"/>
                  <a:gd name="T8" fmla="*/ 12 w 12"/>
                  <a:gd name="T9" fmla="*/ 30 h 35"/>
                  <a:gd name="T10" fmla="*/ 12 w 12"/>
                  <a:gd name="T11" fmla="*/ 35 h 35"/>
                  <a:gd name="T12" fmla="*/ 0 w 12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" h="35">
                    <a:moveTo>
                      <a:pt x="0" y="35"/>
                    </a:moveTo>
                    <a:lnTo>
                      <a:pt x="0" y="0"/>
                    </a:lnTo>
                    <a:lnTo>
                      <a:pt x="5" y="0"/>
                    </a:lnTo>
                    <a:lnTo>
                      <a:pt x="5" y="30"/>
                    </a:lnTo>
                    <a:lnTo>
                      <a:pt x="12" y="30"/>
                    </a:lnTo>
                    <a:lnTo>
                      <a:pt x="12" y="35"/>
                    </a:lnTo>
                    <a:lnTo>
                      <a:pt x="0" y="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dirty="0"/>
              </a:p>
            </p:txBody>
          </p:sp>
          <p:sp>
            <p:nvSpPr>
              <p:cNvPr id="87" name="Rectangle 63">
                <a:extLst>
                  <a:ext uri="{FF2B5EF4-FFF2-40B4-BE49-F238E27FC236}">
                    <a16:creationId xmlns="" xmlns:a16="http://schemas.microsoft.com/office/drawing/2014/main" id="{C5326FB7-AE90-4941-9522-2545E395617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1304588" y="6267450"/>
                <a:ext cx="7938" cy="5556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dirty="0"/>
              </a:p>
            </p:txBody>
          </p:sp>
          <p:sp>
            <p:nvSpPr>
              <p:cNvPr id="88" name="Freeform 64">
                <a:extLst>
                  <a:ext uri="{FF2B5EF4-FFF2-40B4-BE49-F238E27FC236}">
                    <a16:creationId xmlns="" xmlns:a16="http://schemas.microsoft.com/office/drawing/2014/main" id="{DA145B88-596B-4670-9D67-E52158B0D6E8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11322050" y="6267450"/>
                <a:ext cx="25400" cy="55562"/>
              </a:xfrm>
              <a:custGeom>
                <a:avLst/>
                <a:gdLst>
                  <a:gd name="T0" fmla="*/ 9 w 16"/>
                  <a:gd name="T1" fmla="*/ 21 h 35"/>
                  <a:gd name="T2" fmla="*/ 8 w 16"/>
                  <a:gd name="T3" fmla="*/ 7 h 35"/>
                  <a:gd name="T4" fmla="*/ 8 w 16"/>
                  <a:gd name="T5" fmla="*/ 7 h 35"/>
                  <a:gd name="T6" fmla="*/ 6 w 16"/>
                  <a:gd name="T7" fmla="*/ 21 h 35"/>
                  <a:gd name="T8" fmla="*/ 9 w 16"/>
                  <a:gd name="T9" fmla="*/ 21 h 35"/>
                  <a:gd name="T10" fmla="*/ 4 w 16"/>
                  <a:gd name="T11" fmla="*/ 0 h 35"/>
                  <a:gd name="T12" fmla="*/ 12 w 16"/>
                  <a:gd name="T13" fmla="*/ 0 h 35"/>
                  <a:gd name="T14" fmla="*/ 16 w 16"/>
                  <a:gd name="T15" fmla="*/ 35 h 35"/>
                  <a:gd name="T16" fmla="*/ 11 w 16"/>
                  <a:gd name="T17" fmla="*/ 35 h 35"/>
                  <a:gd name="T18" fmla="*/ 10 w 16"/>
                  <a:gd name="T19" fmla="*/ 25 h 35"/>
                  <a:gd name="T20" fmla="*/ 6 w 16"/>
                  <a:gd name="T21" fmla="*/ 25 h 35"/>
                  <a:gd name="T22" fmla="*/ 5 w 16"/>
                  <a:gd name="T23" fmla="*/ 35 h 35"/>
                  <a:gd name="T24" fmla="*/ 0 w 16"/>
                  <a:gd name="T25" fmla="*/ 35 h 35"/>
                  <a:gd name="T26" fmla="*/ 4 w 16"/>
                  <a:gd name="T27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" h="35">
                    <a:moveTo>
                      <a:pt x="9" y="21"/>
                    </a:moveTo>
                    <a:lnTo>
                      <a:pt x="8" y="7"/>
                    </a:lnTo>
                    <a:lnTo>
                      <a:pt x="8" y="7"/>
                    </a:lnTo>
                    <a:lnTo>
                      <a:pt x="6" y="21"/>
                    </a:lnTo>
                    <a:lnTo>
                      <a:pt x="9" y="21"/>
                    </a:lnTo>
                    <a:close/>
                    <a:moveTo>
                      <a:pt x="4" y="0"/>
                    </a:moveTo>
                    <a:lnTo>
                      <a:pt x="12" y="0"/>
                    </a:lnTo>
                    <a:lnTo>
                      <a:pt x="16" y="35"/>
                    </a:lnTo>
                    <a:lnTo>
                      <a:pt x="11" y="35"/>
                    </a:lnTo>
                    <a:lnTo>
                      <a:pt x="10" y="25"/>
                    </a:lnTo>
                    <a:lnTo>
                      <a:pt x="6" y="25"/>
                    </a:lnTo>
                    <a:lnTo>
                      <a:pt x="5" y="35"/>
                    </a:lnTo>
                    <a:lnTo>
                      <a:pt x="0" y="35"/>
                    </a:lnTo>
                    <a:lnTo>
                      <a:pt x="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dirty="0"/>
              </a:p>
            </p:txBody>
          </p:sp>
          <p:sp>
            <p:nvSpPr>
              <p:cNvPr id="89" name="Freeform 65">
                <a:extLst>
                  <a:ext uri="{FF2B5EF4-FFF2-40B4-BE49-F238E27FC236}">
                    <a16:creationId xmlns="" xmlns:a16="http://schemas.microsoft.com/office/drawing/2014/main" id="{937D14DD-C5A7-4EBA-B26F-07B5F542164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1150600" y="6267450"/>
                <a:ext cx="22225" cy="57150"/>
              </a:xfrm>
              <a:custGeom>
                <a:avLst/>
                <a:gdLst>
                  <a:gd name="T0" fmla="*/ 162 w 424"/>
                  <a:gd name="T1" fmla="*/ 196 h 1126"/>
                  <a:gd name="T2" fmla="*/ 212 w 424"/>
                  <a:gd name="T3" fmla="*/ 129 h 1126"/>
                  <a:gd name="T4" fmla="*/ 261 w 424"/>
                  <a:gd name="T5" fmla="*/ 196 h 1126"/>
                  <a:gd name="T6" fmla="*/ 261 w 424"/>
                  <a:gd name="T7" fmla="*/ 313 h 1126"/>
                  <a:gd name="T8" fmla="*/ 423 w 424"/>
                  <a:gd name="T9" fmla="*/ 313 h 1126"/>
                  <a:gd name="T10" fmla="*/ 422 w 424"/>
                  <a:gd name="T11" fmla="*/ 182 h 1126"/>
                  <a:gd name="T12" fmla="*/ 210 w 424"/>
                  <a:gd name="T13" fmla="*/ 0 h 1126"/>
                  <a:gd name="T14" fmla="*/ 1 w 424"/>
                  <a:gd name="T15" fmla="*/ 183 h 1126"/>
                  <a:gd name="T16" fmla="*/ 1 w 424"/>
                  <a:gd name="T17" fmla="*/ 338 h 1126"/>
                  <a:gd name="T18" fmla="*/ 262 w 424"/>
                  <a:gd name="T19" fmla="*/ 815 h 1126"/>
                  <a:gd name="T20" fmla="*/ 262 w 424"/>
                  <a:gd name="T21" fmla="*/ 930 h 1126"/>
                  <a:gd name="T22" fmla="*/ 214 w 424"/>
                  <a:gd name="T23" fmla="*/ 997 h 1126"/>
                  <a:gd name="T24" fmla="*/ 163 w 424"/>
                  <a:gd name="T25" fmla="*/ 930 h 1126"/>
                  <a:gd name="T26" fmla="*/ 163 w 424"/>
                  <a:gd name="T27" fmla="*/ 811 h 1126"/>
                  <a:gd name="T28" fmla="*/ 2 w 424"/>
                  <a:gd name="T29" fmla="*/ 811 h 1126"/>
                  <a:gd name="T30" fmla="*/ 2 w 424"/>
                  <a:gd name="T31" fmla="*/ 944 h 1126"/>
                  <a:gd name="T32" fmla="*/ 212 w 424"/>
                  <a:gd name="T33" fmla="*/ 1126 h 1126"/>
                  <a:gd name="T34" fmla="*/ 424 w 424"/>
                  <a:gd name="T35" fmla="*/ 943 h 1126"/>
                  <a:gd name="T36" fmla="*/ 423 w 424"/>
                  <a:gd name="T37" fmla="*/ 751 h 1126"/>
                  <a:gd name="T38" fmla="*/ 162 w 424"/>
                  <a:gd name="T39" fmla="*/ 330 h 1126"/>
                  <a:gd name="T40" fmla="*/ 162 w 424"/>
                  <a:gd name="T41" fmla="*/ 196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24" h="1126">
                    <a:moveTo>
                      <a:pt x="162" y="196"/>
                    </a:moveTo>
                    <a:cubicBezTo>
                      <a:pt x="162" y="142"/>
                      <a:pt x="179" y="129"/>
                      <a:pt x="212" y="129"/>
                    </a:cubicBezTo>
                    <a:cubicBezTo>
                      <a:pt x="244" y="129"/>
                      <a:pt x="261" y="141"/>
                      <a:pt x="261" y="196"/>
                    </a:cubicBezTo>
                    <a:cubicBezTo>
                      <a:pt x="261" y="313"/>
                      <a:pt x="261" y="313"/>
                      <a:pt x="261" y="313"/>
                    </a:cubicBezTo>
                    <a:cubicBezTo>
                      <a:pt x="423" y="313"/>
                      <a:pt x="423" y="313"/>
                      <a:pt x="423" y="313"/>
                    </a:cubicBezTo>
                    <a:cubicBezTo>
                      <a:pt x="422" y="182"/>
                      <a:pt x="422" y="182"/>
                      <a:pt x="422" y="182"/>
                    </a:cubicBezTo>
                    <a:cubicBezTo>
                      <a:pt x="422" y="41"/>
                      <a:pt x="311" y="0"/>
                      <a:pt x="210" y="0"/>
                    </a:cubicBezTo>
                    <a:cubicBezTo>
                      <a:pt x="111" y="0"/>
                      <a:pt x="0" y="41"/>
                      <a:pt x="1" y="183"/>
                    </a:cubicBezTo>
                    <a:cubicBezTo>
                      <a:pt x="1" y="338"/>
                      <a:pt x="1" y="338"/>
                      <a:pt x="1" y="338"/>
                    </a:cubicBezTo>
                    <a:cubicBezTo>
                      <a:pt x="1" y="515"/>
                      <a:pt x="262" y="663"/>
                      <a:pt x="262" y="815"/>
                    </a:cubicBezTo>
                    <a:cubicBezTo>
                      <a:pt x="262" y="930"/>
                      <a:pt x="262" y="930"/>
                      <a:pt x="262" y="930"/>
                    </a:cubicBezTo>
                    <a:cubicBezTo>
                      <a:pt x="262" y="984"/>
                      <a:pt x="246" y="997"/>
                      <a:pt x="214" y="997"/>
                    </a:cubicBezTo>
                    <a:cubicBezTo>
                      <a:pt x="180" y="997"/>
                      <a:pt x="164" y="985"/>
                      <a:pt x="163" y="930"/>
                    </a:cubicBezTo>
                    <a:cubicBezTo>
                      <a:pt x="163" y="811"/>
                      <a:pt x="163" y="811"/>
                      <a:pt x="163" y="811"/>
                    </a:cubicBezTo>
                    <a:cubicBezTo>
                      <a:pt x="2" y="811"/>
                      <a:pt x="2" y="811"/>
                      <a:pt x="2" y="811"/>
                    </a:cubicBezTo>
                    <a:cubicBezTo>
                      <a:pt x="2" y="944"/>
                      <a:pt x="2" y="944"/>
                      <a:pt x="2" y="944"/>
                    </a:cubicBezTo>
                    <a:cubicBezTo>
                      <a:pt x="2" y="1085"/>
                      <a:pt x="114" y="1126"/>
                      <a:pt x="212" y="1126"/>
                    </a:cubicBezTo>
                    <a:cubicBezTo>
                      <a:pt x="313" y="1126"/>
                      <a:pt x="424" y="1084"/>
                      <a:pt x="424" y="943"/>
                    </a:cubicBezTo>
                    <a:cubicBezTo>
                      <a:pt x="423" y="751"/>
                      <a:pt x="423" y="751"/>
                      <a:pt x="423" y="751"/>
                    </a:cubicBezTo>
                    <a:cubicBezTo>
                      <a:pt x="423" y="642"/>
                      <a:pt x="162" y="408"/>
                      <a:pt x="162" y="330"/>
                    </a:cubicBezTo>
                    <a:lnTo>
                      <a:pt x="162" y="19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dirty="0"/>
              </a:p>
            </p:txBody>
          </p:sp>
        </p:grpSp>
      </p:grpSp>
      <p:grpSp>
        <p:nvGrpSpPr>
          <p:cNvPr id="90" name="Group 89">
            <a:extLst>
              <a:ext uri="{FF2B5EF4-FFF2-40B4-BE49-F238E27FC236}">
                <a16:creationId xmlns="" xmlns:a16="http://schemas.microsoft.com/office/drawing/2014/main" id="{289CC5DB-B24B-4AE1-B8CF-0BBD11484EA1}"/>
              </a:ext>
            </a:extLst>
          </p:cNvPr>
          <p:cNvGrpSpPr/>
          <p:nvPr userDrawn="1"/>
        </p:nvGrpSpPr>
        <p:grpSpPr>
          <a:xfrm>
            <a:off x="9485590" y="6324453"/>
            <a:ext cx="648958" cy="291668"/>
            <a:chOff x="10072688" y="5965824"/>
            <a:chExt cx="741362" cy="341313"/>
          </a:xfrm>
        </p:grpSpPr>
        <p:sp>
          <p:nvSpPr>
            <p:cNvPr id="91" name="Freeform 69">
              <a:extLst>
                <a:ext uri="{FF2B5EF4-FFF2-40B4-BE49-F238E27FC236}">
                  <a16:creationId xmlns="" xmlns:a16="http://schemas.microsoft.com/office/drawing/2014/main" id="{79DCE1A7-5D74-4CD4-9C0F-E91F54437F2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429875" y="6157912"/>
              <a:ext cx="66675" cy="66675"/>
            </a:xfrm>
            <a:custGeom>
              <a:avLst/>
              <a:gdLst>
                <a:gd name="T0" fmla="*/ 33 w 42"/>
                <a:gd name="T1" fmla="*/ 21 h 42"/>
                <a:gd name="T2" fmla="*/ 32 w 42"/>
                <a:gd name="T3" fmla="*/ 20 h 42"/>
                <a:gd name="T4" fmla="*/ 33 w 42"/>
                <a:gd name="T5" fmla="*/ 20 h 42"/>
                <a:gd name="T6" fmla="*/ 39 w 42"/>
                <a:gd name="T7" fmla="*/ 10 h 42"/>
                <a:gd name="T8" fmla="*/ 28 w 42"/>
                <a:gd name="T9" fmla="*/ 12 h 42"/>
                <a:gd name="T10" fmla="*/ 27 w 42"/>
                <a:gd name="T11" fmla="*/ 13 h 42"/>
                <a:gd name="T12" fmla="*/ 27 w 42"/>
                <a:gd name="T13" fmla="*/ 12 h 42"/>
                <a:gd name="T14" fmla="*/ 23 w 42"/>
                <a:gd name="T15" fmla="*/ 0 h 42"/>
                <a:gd name="T16" fmla="*/ 18 w 42"/>
                <a:gd name="T17" fmla="*/ 11 h 42"/>
                <a:gd name="T18" fmla="*/ 18 w 42"/>
                <a:gd name="T19" fmla="*/ 12 h 42"/>
                <a:gd name="T20" fmla="*/ 17 w 42"/>
                <a:gd name="T21" fmla="*/ 11 h 42"/>
                <a:gd name="T22" fmla="*/ 6 w 42"/>
                <a:gd name="T23" fmla="*/ 7 h 42"/>
                <a:gd name="T24" fmla="*/ 11 w 42"/>
                <a:gd name="T25" fmla="*/ 18 h 42"/>
                <a:gd name="T26" fmla="*/ 11 w 42"/>
                <a:gd name="T27" fmla="*/ 19 h 42"/>
                <a:gd name="T28" fmla="*/ 11 w 42"/>
                <a:gd name="T29" fmla="*/ 19 h 42"/>
                <a:gd name="T30" fmla="*/ 0 w 42"/>
                <a:gd name="T31" fmla="*/ 25 h 42"/>
                <a:gd name="T32" fmla="*/ 12 w 42"/>
                <a:gd name="T33" fmla="*/ 28 h 42"/>
                <a:gd name="T34" fmla="*/ 13 w 42"/>
                <a:gd name="T35" fmla="*/ 28 h 42"/>
                <a:gd name="T36" fmla="*/ 12 w 42"/>
                <a:gd name="T37" fmla="*/ 29 h 42"/>
                <a:gd name="T38" fmla="*/ 11 w 42"/>
                <a:gd name="T39" fmla="*/ 36 h 42"/>
                <a:gd name="T40" fmla="*/ 11 w 42"/>
                <a:gd name="T41" fmla="*/ 41 h 42"/>
                <a:gd name="T42" fmla="*/ 21 w 42"/>
                <a:gd name="T43" fmla="*/ 33 h 42"/>
                <a:gd name="T44" fmla="*/ 29 w 42"/>
                <a:gd name="T45" fmla="*/ 42 h 42"/>
                <a:gd name="T46" fmla="*/ 29 w 42"/>
                <a:gd name="T47" fmla="*/ 36 h 42"/>
                <a:gd name="T48" fmla="*/ 29 w 42"/>
                <a:gd name="T49" fmla="*/ 30 h 42"/>
                <a:gd name="T50" fmla="*/ 29 w 42"/>
                <a:gd name="T51" fmla="*/ 29 h 42"/>
                <a:gd name="T52" fmla="*/ 30 w 42"/>
                <a:gd name="T53" fmla="*/ 29 h 42"/>
                <a:gd name="T54" fmla="*/ 42 w 42"/>
                <a:gd name="T55" fmla="*/ 28 h 42"/>
                <a:gd name="T56" fmla="*/ 33 w 42"/>
                <a:gd name="T57" fmla="*/ 21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2" h="42">
                  <a:moveTo>
                    <a:pt x="33" y="21"/>
                  </a:moveTo>
                  <a:lnTo>
                    <a:pt x="32" y="20"/>
                  </a:lnTo>
                  <a:lnTo>
                    <a:pt x="33" y="20"/>
                  </a:lnTo>
                  <a:lnTo>
                    <a:pt x="39" y="10"/>
                  </a:lnTo>
                  <a:lnTo>
                    <a:pt x="28" y="12"/>
                  </a:lnTo>
                  <a:lnTo>
                    <a:pt x="27" y="13"/>
                  </a:lnTo>
                  <a:lnTo>
                    <a:pt x="27" y="12"/>
                  </a:lnTo>
                  <a:lnTo>
                    <a:pt x="23" y="0"/>
                  </a:lnTo>
                  <a:lnTo>
                    <a:pt x="18" y="11"/>
                  </a:lnTo>
                  <a:lnTo>
                    <a:pt x="18" y="12"/>
                  </a:lnTo>
                  <a:lnTo>
                    <a:pt x="17" y="11"/>
                  </a:lnTo>
                  <a:lnTo>
                    <a:pt x="6" y="7"/>
                  </a:lnTo>
                  <a:lnTo>
                    <a:pt x="11" y="18"/>
                  </a:lnTo>
                  <a:lnTo>
                    <a:pt x="11" y="19"/>
                  </a:lnTo>
                  <a:lnTo>
                    <a:pt x="11" y="19"/>
                  </a:lnTo>
                  <a:lnTo>
                    <a:pt x="0" y="25"/>
                  </a:lnTo>
                  <a:lnTo>
                    <a:pt x="12" y="28"/>
                  </a:lnTo>
                  <a:lnTo>
                    <a:pt x="13" y="28"/>
                  </a:lnTo>
                  <a:lnTo>
                    <a:pt x="12" y="29"/>
                  </a:lnTo>
                  <a:lnTo>
                    <a:pt x="11" y="36"/>
                  </a:lnTo>
                  <a:lnTo>
                    <a:pt x="11" y="41"/>
                  </a:lnTo>
                  <a:lnTo>
                    <a:pt x="21" y="33"/>
                  </a:lnTo>
                  <a:lnTo>
                    <a:pt x="29" y="42"/>
                  </a:lnTo>
                  <a:lnTo>
                    <a:pt x="29" y="36"/>
                  </a:lnTo>
                  <a:lnTo>
                    <a:pt x="29" y="30"/>
                  </a:lnTo>
                  <a:lnTo>
                    <a:pt x="29" y="29"/>
                  </a:lnTo>
                  <a:lnTo>
                    <a:pt x="30" y="29"/>
                  </a:lnTo>
                  <a:lnTo>
                    <a:pt x="42" y="28"/>
                  </a:lnTo>
                  <a:lnTo>
                    <a:pt x="33" y="21"/>
                  </a:lnTo>
                  <a:close/>
                </a:path>
              </a:pathLst>
            </a:custGeom>
            <a:solidFill>
              <a:srgbClr val="C91E5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dirty="0"/>
            </a:p>
          </p:txBody>
        </p:sp>
        <p:grpSp>
          <p:nvGrpSpPr>
            <p:cNvPr id="92" name="Group 91">
              <a:extLst>
                <a:ext uri="{FF2B5EF4-FFF2-40B4-BE49-F238E27FC236}">
                  <a16:creationId xmlns="" xmlns:a16="http://schemas.microsoft.com/office/drawing/2014/main" id="{56A1E550-9EF9-402C-836F-DD9BCA8168D4}"/>
                </a:ext>
              </a:extLst>
            </p:cNvPr>
            <p:cNvGrpSpPr/>
            <p:nvPr userDrawn="1"/>
          </p:nvGrpSpPr>
          <p:grpSpPr>
            <a:xfrm>
              <a:off x="10072688" y="5965824"/>
              <a:ext cx="741362" cy="341313"/>
              <a:chOff x="10072688" y="5965824"/>
              <a:chExt cx="741362" cy="341313"/>
            </a:xfrm>
            <a:solidFill>
              <a:srgbClr val="253D8C"/>
            </a:solidFill>
          </p:grpSpPr>
          <p:sp>
            <p:nvSpPr>
              <p:cNvPr id="93" name="Freeform 70">
                <a:extLst>
                  <a:ext uri="{FF2B5EF4-FFF2-40B4-BE49-F238E27FC236}">
                    <a16:creationId xmlns="" xmlns:a16="http://schemas.microsoft.com/office/drawing/2014/main" id="{A94EEB54-ECFF-4787-B6E0-97DE2629845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0461625" y="6213474"/>
                <a:ext cx="1587" cy="0"/>
              </a:xfrm>
              <a:custGeom>
                <a:avLst/>
                <a:gdLst>
                  <a:gd name="T0" fmla="*/ 0 w 59"/>
                  <a:gd name="T1" fmla="*/ 0 h 2"/>
                  <a:gd name="T2" fmla="*/ 7 w 59"/>
                  <a:gd name="T3" fmla="*/ 0 h 2"/>
                  <a:gd name="T4" fmla="*/ 59 w 59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" h="2">
                    <a:moveTo>
                      <a:pt x="0" y="0"/>
                    </a:moveTo>
                    <a:cubicBezTo>
                      <a:pt x="2" y="0"/>
                      <a:pt x="4" y="0"/>
                      <a:pt x="7" y="0"/>
                    </a:cubicBezTo>
                    <a:cubicBezTo>
                      <a:pt x="25" y="0"/>
                      <a:pt x="42" y="1"/>
                      <a:pt x="59" y="2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dirty="0"/>
              </a:p>
            </p:txBody>
          </p:sp>
          <p:sp>
            <p:nvSpPr>
              <p:cNvPr id="94" name="Freeform 71">
                <a:extLst>
                  <a:ext uri="{FF2B5EF4-FFF2-40B4-BE49-F238E27FC236}">
                    <a16:creationId xmlns="" xmlns:a16="http://schemas.microsoft.com/office/drawing/2014/main" id="{3245962F-6A8C-4E66-A73C-227869095190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10412413" y="6213474"/>
                <a:ext cx="96837" cy="93663"/>
              </a:xfrm>
              <a:custGeom>
                <a:avLst/>
                <a:gdLst>
                  <a:gd name="T0" fmla="*/ 2473 w 3674"/>
                  <a:gd name="T1" fmla="*/ 2595 h 3458"/>
                  <a:gd name="T2" fmla="*/ 1917 w 3674"/>
                  <a:gd name="T3" fmla="*/ 3032 h 3458"/>
                  <a:gd name="T4" fmla="*/ 1260 w 3674"/>
                  <a:gd name="T5" fmla="*/ 2471 h 3458"/>
                  <a:gd name="T6" fmla="*/ 1103 w 3674"/>
                  <a:gd name="T7" fmla="*/ 1536 h 3458"/>
                  <a:gd name="T8" fmla="*/ 1217 w 3674"/>
                  <a:gd name="T9" fmla="*/ 853 h 3458"/>
                  <a:gd name="T10" fmla="*/ 1757 w 3674"/>
                  <a:gd name="T11" fmla="*/ 427 h 3458"/>
                  <a:gd name="T12" fmla="*/ 2429 w 3674"/>
                  <a:gd name="T13" fmla="*/ 996 h 3458"/>
                  <a:gd name="T14" fmla="*/ 2571 w 3674"/>
                  <a:gd name="T15" fmla="*/ 1933 h 3458"/>
                  <a:gd name="T16" fmla="*/ 2473 w 3674"/>
                  <a:gd name="T17" fmla="*/ 2595 h 3458"/>
                  <a:gd name="T18" fmla="*/ 2473 w 3674"/>
                  <a:gd name="T19" fmla="*/ 2595 h 3458"/>
                  <a:gd name="T20" fmla="*/ 3144 w 3674"/>
                  <a:gd name="T21" fmla="*/ 429 h 3458"/>
                  <a:gd name="T22" fmla="*/ 2508 w 3674"/>
                  <a:gd name="T23" fmla="*/ 89 h 3458"/>
                  <a:gd name="T24" fmla="*/ 2503 w 3674"/>
                  <a:gd name="T25" fmla="*/ 526 h 3458"/>
                  <a:gd name="T26" fmla="*/ 2502 w 3674"/>
                  <a:gd name="T27" fmla="*/ 655 h 3458"/>
                  <a:gd name="T28" fmla="*/ 2415 w 3674"/>
                  <a:gd name="T29" fmla="*/ 560 h 3458"/>
                  <a:gd name="T30" fmla="*/ 1903 w 3674"/>
                  <a:gd name="T31" fmla="*/ 3 h 3458"/>
                  <a:gd name="T32" fmla="*/ 1851 w 3674"/>
                  <a:gd name="T33" fmla="*/ 0 h 3458"/>
                  <a:gd name="T34" fmla="*/ 1844 w 3674"/>
                  <a:gd name="T35" fmla="*/ 1 h 3458"/>
                  <a:gd name="T36" fmla="*/ 1252 w 3674"/>
                  <a:gd name="T37" fmla="*/ 464 h 3458"/>
                  <a:gd name="T38" fmla="*/ 1151 w 3674"/>
                  <a:gd name="T39" fmla="*/ 544 h 3458"/>
                  <a:gd name="T40" fmla="*/ 1171 w 3674"/>
                  <a:gd name="T41" fmla="*/ 417 h 3458"/>
                  <a:gd name="T42" fmla="*/ 1222 w 3674"/>
                  <a:gd name="T43" fmla="*/ 90 h 3458"/>
                  <a:gd name="T44" fmla="*/ 1 w 3674"/>
                  <a:gd name="T45" fmla="*/ 1723 h 3458"/>
                  <a:gd name="T46" fmla="*/ 529 w 3674"/>
                  <a:gd name="T47" fmla="*/ 3019 h 3458"/>
                  <a:gd name="T48" fmla="*/ 1858 w 3674"/>
                  <a:gd name="T49" fmla="*/ 3457 h 3458"/>
                  <a:gd name="T50" fmla="*/ 3180 w 3674"/>
                  <a:gd name="T51" fmla="*/ 2989 h 3458"/>
                  <a:gd name="T52" fmla="*/ 3673 w 3674"/>
                  <a:gd name="T53" fmla="*/ 1751 h 3458"/>
                  <a:gd name="T54" fmla="*/ 3146 w 3674"/>
                  <a:gd name="T55" fmla="*/ 431 h 3458"/>
                  <a:gd name="T56" fmla="*/ 3145 w 3674"/>
                  <a:gd name="T57" fmla="*/ 430 h 34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674" h="3458">
                    <a:moveTo>
                      <a:pt x="2473" y="2595"/>
                    </a:moveTo>
                    <a:cubicBezTo>
                      <a:pt x="2383" y="2835"/>
                      <a:pt x="2188" y="3031"/>
                      <a:pt x="1917" y="3032"/>
                    </a:cubicBezTo>
                    <a:cubicBezTo>
                      <a:pt x="1597" y="3032"/>
                      <a:pt x="1371" y="2747"/>
                      <a:pt x="1260" y="2471"/>
                    </a:cubicBezTo>
                    <a:cubicBezTo>
                      <a:pt x="1144" y="2186"/>
                      <a:pt x="1103" y="1846"/>
                      <a:pt x="1103" y="1536"/>
                    </a:cubicBezTo>
                    <a:cubicBezTo>
                      <a:pt x="1103" y="1315"/>
                      <a:pt x="1127" y="1059"/>
                      <a:pt x="1217" y="853"/>
                    </a:cubicBezTo>
                    <a:cubicBezTo>
                      <a:pt x="1317" y="633"/>
                      <a:pt x="1496" y="428"/>
                      <a:pt x="1757" y="427"/>
                    </a:cubicBezTo>
                    <a:cubicBezTo>
                      <a:pt x="2082" y="426"/>
                      <a:pt x="2319" y="721"/>
                      <a:pt x="2429" y="996"/>
                    </a:cubicBezTo>
                    <a:cubicBezTo>
                      <a:pt x="2541" y="1287"/>
                      <a:pt x="2570" y="1623"/>
                      <a:pt x="2571" y="1933"/>
                    </a:cubicBezTo>
                    <a:cubicBezTo>
                      <a:pt x="2572" y="2148"/>
                      <a:pt x="2553" y="2394"/>
                      <a:pt x="2473" y="2595"/>
                    </a:cubicBezTo>
                    <a:cubicBezTo>
                      <a:pt x="2479" y="2579"/>
                      <a:pt x="2479" y="2579"/>
                      <a:pt x="2473" y="2595"/>
                    </a:cubicBezTo>
                    <a:moveTo>
                      <a:pt x="3144" y="429"/>
                    </a:moveTo>
                    <a:cubicBezTo>
                      <a:pt x="2966" y="264"/>
                      <a:pt x="2743" y="156"/>
                      <a:pt x="2508" y="89"/>
                    </a:cubicBezTo>
                    <a:cubicBezTo>
                      <a:pt x="2503" y="526"/>
                      <a:pt x="2503" y="526"/>
                      <a:pt x="2503" y="526"/>
                    </a:cubicBezTo>
                    <a:cubicBezTo>
                      <a:pt x="2502" y="655"/>
                      <a:pt x="2502" y="655"/>
                      <a:pt x="2502" y="655"/>
                    </a:cubicBezTo>
                    <a:cubicBezTo>
                      <a:pt x="2415" y="560"/>
                      <a:pt x="2415" y="560"/>
                      <a:pt x="2415" y="560"/>
                    </a:cubicBezTo>
                    <a:cubicBezTo>
                      <a:pt x="1903" y="3"/>
                      <a:pt x="1903" y="3"/>
                      <a:pt x="1903" y="3"/>
                    </a:cubicBezTo>
                    <a:cubicBezTo>
                      <a:pt x="1886" y="2"/>
                      <a:pt x="1868" y="0"/>
                      <a:pt x="1851" y="0"/>
                    </a:cubicBezTo>
                    <a:cubicBezTo>
                      <a:pt x="1849" y="0"/>
                      <a:pt x="1847" y="1"/>
                      <a:pt x="1844" y="1"/>
                    </a:cubicBezTo>
                    <a:cubicBezTo>
                      <a:pt x="1252" y="464"/>
                      <a:pt x="1252" y="464"/>
                      <a:pt x="1252" y="464"/>
                    </a:cubicBezTo>
                    <a:cubicBezTo>
                      <a:pt x="1151" y="544"/>
                      <a:pt x="1151" y="544"/>
                      <a:pt x="1151" y="544"/>
                    </a:cubicBezTo>
                    <a:cubicBezTo>
                      <a:pt x="1171" y="417"/>
                      <a:pt x="1171" y="417"/>
                      <a:pt x="1171" y="417"/>
                    </a:cubicBezTo>
                    <a:cubicBezTo>
                      <a:pt x="1222" y="90"/>
                      <a:pt x="1222" y="90"/>
                      <a:pt x="1222" y="90"/>
                    </a:cubicBezTo>
                    <a:cubicBezTo>
                      <a:pt x="503" y="301"/>
                      <a:pt x="0" y="877"/>
                      <a:pt x="1" y="1723"/>
                    </a:cubicBezTo>
                    <a:cubicBezTo>
                      <a:pt x="2" y="2204"/>
                      <a:pt x="168" y="2689"/>
                      <a:pt x="529" y="3019"/>
                    </a:cubicBezTo>
                    <a:cubicBezTo>
                      <a:pt x="876" y="3334"/>
                      <a:pt x="1397" y="3458"/>
                      <a:pt x="1858" y="3457"/>
                    </a:cubicBezTo>
                    <a:cubicBezTo>
                      <a:pt x="2314" y="3457"/>
                      <a:pt x="2840" y="3305"/>
                      <a:pt x="3180" y="2989"/>
                    </a:cubicBezTo>
                    <a:cubicBezTo>
                      <a:pt x="3515" y="2678"/>
                      <a:pt x="3674" y="2201"/>
                      <a:pt x="3673" y="1751"/>
                    </a:cubicBezTo>
                    <a:cubicBezTo>
                      <a:pt x="3672" y="1266"/>
                      <a:pt x="3512" y="766"/>
                      <a:pt x="3146" y="431"/>
                    </a:cubicBezTo>
                    <a:cubicBezTo>
                      <a:pt x="3145" y="430"/>
                      <a:pt x="3145" y="430"/>
                      <a:pt x="3145" y="43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dirty="0"/>
              </a:p>
            </p:txBody>
          </p:sp>
          <p:sp>
            <p:nvSpPr>
              <p:cNvPr id="95" name="Freeform 72">
                <a:extLst>
                  <a:ext uri="{FF2B5EF4-FFF2-40B4-BE49-F238E27FC236}">
                    <a16:creationId xmlns="" xmlns:a16="http://schemas.microsoft.com/office/drawing/2014/main" id="{18679510-D784-4624-A208-4D37934EC185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0199688" y="6003924"/>
                <a:ext cx="239712" cy="211138"/>
              </a:xfrm>
              <a:custGeom>
                <a:avLst/>
                <a:gdLst>
                  <a:gd name="T0" fmla="*/ 8167 w 9044"/>
                  <a:gd name="T1" fmla="*/ 4874 h 7906"/>
                  <a:gd name="T2" fmla="*/ 9044 w 9044"/>
                  <a:gd name="T3" fmla="*/ 0 h 7906"/>
                  <a:gd name="T4" fmla="*/ 8167 w 9044"/>
                  <a:gd name="T5" fmla="*/ 4874 h 79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044" h="7906">
                    <a:moveTo>
                      <a:pt x="8167" y="4874"/>
                    </a:moveTo>
                    <a:cubicBezTo>
                      <a:pt x="3978" y="7906"/>
                      <a:pt x="0" y="5631"/>
                      <a:pt x="9044" y="0"/>
                    </a:cubicBezTo>
                    <a:cubicBezTo>
                      <a:pt x="2818" y="5081"/>
                      <a:pt x="4958" y="5863"/>
                      <a:pt x="8167" y="4874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dirty="0"/>
              </a:p>
            </p:txBody>
          </p:sp>
          <p:sp>
            <p:nvSpPr>
              <p:cNvPr id="96" name="Freeform 73">
                <a:extLst>
                  <a:ext uri="{FF2B5EF4-FFF2-40B4-BE49-F238E27FC236}">
                    <a16:creationId xmlns="" xmlns:a16="http://schemas.microsoft.com/office/drawing/2014/main" id="{7002CB5F-9BCC-45C6-8EEC-FEF10D47489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0409238" y="5965824"/>
                <a:ext cx="239712" cy="211138"/>
              </a:xfrm>
              <a:custGeom>
                <a:avLst/>
                <a:gdLst>
                  <a:gd name="T0" fmla="*/ 878 w 9044"/>
                  <a:gd name="T1" fmla="*/ 3032 h 7905"/>
                  <a:gd name="T2" fmla="*/ 0 w 9044"/>
                  <a:gd name="T3" fmla="*/ 7905 h 7905"/>
                  <a:gd name="T4" fmla="*/ 878 w 9044"/>
                  <a:gd name="T5" fmla="*/ 3032 h 79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044" h="7905">
                    <a:moveTo>
                      <a:pt x="878" y="3032"/>
                    </a:moveTo>
                    <a:cubicBezTo>
                      <a:pt x="5067" y="0"/>
                      <a:pt x="9044" y="2276"/>
                      <a:pt x="0" y="7905"/>
                    </a:cubicBezTo>
                    <a:cubicBezTo>
                      <a:pt x="6227" y="2825"/>
                      <a:pt x="4087" y="2044"/>
                      <a:pt x="878" y="3032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dirty="0"/>
              </a:p>
            </p:txBody>
          </p:sp>
          <p:sp>
            <p:nvSpPr>
              <p:cNvPr id="97" name="Freeform 74">
                <a:extLst>
                  <a:ext uri="{FF2B5EF4-FFF2-40B4-BE49-F238E27FC236}">
                    <a16:creationId xmlns="" xmlns:a16="http://schemas.microsoft.com/office/drawing/2014/main" id="{7F62FE9B-C841-4417-AA85-A6AAA33AA38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0072688" y="6194424"/>
                <a:ext cx="106362" cy="112713"/>
              </a:xfrm>
              <a:custGeom>
                <a:avLst/>
                <a:gdLst>
                  <a:gd name="T0" fmla="*/ 3525 w 3994"/>
                  <a:gd name="T1" fmla="*/ 4224 h 4246"/>
                  <a:gd name="T2" fmla="*/ 3323 w 3994"/>
                  <a:gd name="T3" fmla="*/ 4205 h 4246"/>
                  <a:gd name="T4" fmla="*/ 2583 w 3994"/>
                  <a:gd name="T5" fmla="*/ 4244 h 4246"/>
                  <a:gd name="T6" fmla="*/ 794 w 3994"/>
                  <a:gd name="T7" fmla="*/ 3697 h 4246"/>
                  <a:gd name="T8" fmla="*/ 1 w 3994"/>
                  <a:gd name="T9" fmla="*/ 1954 h 4246"/>
                  <a:gd name="T10" fmla="*/ 604 w 3994"/>
                  <a:gd name="T11" fmla="*/ 532 h 4246"/>
                  <a:gd name="T12" fmla="*/ 2127 w 3994"/>
                  <a:gd name="T13" fmla="*/ 57 h 4246"/>
                  <a:gd name="T14" fmla="*/ 2617 w 3994"/>
                  <a:gd name="T15" fmla="*/ 87 h 4246"/>
                  <a:gd name="T16" fmla="*/ 2997 w 3994"/>
                  <a:gd name="T17" fmla="*/ 124 h 4246"/>
                  <a:gd name="T18" fmla="*/ 3235 w 3994"/>
                  <a:gd name="T19" fmla="*/ 0 h 4246"/>
                  <a:gd name="T20" fmla="*/ 3519 w 3994"/>
                  <a:gd name="T21" fmla="*/ 1157 h 4246"/>
                  <a:gd name="T22" fmla="*/ 3470 w 3994"/>
                  <a:gd name="T23" fmla="*/ 1176 h 4246"/>
                  <a:gd name="T24" fmla="*/ 2128 w 3994"/>
                  <a:gd name="T25" fmla="*/ 376 h 4246"/>
                  <a:gd name="T26" fmla="*/ 1125 w 3994"/>
                  <a:gd name="T27" fmla="*/ 788 h 4246"/>
                  <a:gd name="T28" fmla="*/ 735 w 3994"/>
                  <a:gd name="T29" fmla="*/ 1909 h 4246"/>
                  <a:gd name="T30" fmla="*/ 2582 w 3994"/>
                  <a:gd name="T31" fmla="*/ 3926 h 4246"/>
                  <a:gd name="T32" fmla="*/ 3933 w 3994"/>
                  <a:gd name="T33" fmla="*/ 2968 h 4246"/>
                  <a:gd name="T34" fmla="*/ 3994 w 3994"/>
                  <a:gd name="T35" fmla="*/ 2992 h 4246"/>
                  <a:gd name="T36" fmla="*/ 3525 w 3994"/>
                  <a:gd name="T37" fmla="*/ 4224 h 42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994" h="4246">
                    <a:moveTo>
                      <a:pt x="3525" y="4224"/>
                    </a:moveTo>
                    <a:cubicBezTo>
                      <a:pt x="3464" y="4193"/>
                      <a:pt x="3390" y="4199"/>
                      <a:pt x="3323" y="4205"/>
                    </a:cubicBezTo>
                    <a:cubicBezTo>
                      <a:pt x="2583" y="4244"/>
                      <a:pt x="2583" y="4244"/>
                      <a:pt x="2583" y="4244"/>
                    </a:cubicBezTo>
                    <a:cubicBezTo>
                      <a:pt x="1940" y="4246"/>
                      <a:pt x="1297" y="4112"/>
                      <a:pt x="794" y="3697"/>
                    </a:cubicBezTo>
                    <a:cubicBezTo>
                      <a:pt x="267" y="3263"/>
                      <a:pt x="3" y="2627"/>
                      <a:pt x="1" y="1954"/>
                    </a:cubicBezTo>
                    <a:cubicBezTo>
                      <a:pt x="0" y="1421"/>
                      <a:pt x="189" y="882"/>
                      <a:pt x="604" y="532"/>
                    </a:cubicBezTo>
                    <a:cubicBezTo>
                      <a:pt x="1045" y="170"/>
                      <a:pt x="1576" y="59"/>
                      <a:pt x="2127" y="57"/>
                    </a:cubicBezTo>
                    <a:cubicBezTo>
                      <a:pt x="2305" y="57"/>
                      <a:pt x="2471" y="76"/>
                      <a:pt x="2617" y="87"/>
                    </a:cubicBezTo>
                    <a:cubicBezTo>
                      <a:pt x="2764" y="106"/>
                      <a:pt x="2893" y="124"/>
                      <a:pt x="2997" y="124"/>
                    </a:cubicBezTo>
                    <a:cubicBezTo>
                      <a:pt x="3095" y="124"/>
                      <a:pt x="3193" y="92"/>
                      <a:pt x="3235" y="0"/>
                    </a:cubicBezTo>
                    <a:cubicBezTo>
                      <a:pt x="3519" y="1157"/>
                      <a:pt x="3519" y="1157"/>
                      <a:pt x="3519" y="1157"/>
                    </a:cubicBezTo>
                    <a:cubicBezTo>
                      <a:pt x="3470" y="1176"/>
                      <a:pt x="3470" y="1176"/>
                      <a:pt x="3470" y="1176"/>
                    </a:cubicBezTo>
                    <a:cubicBezTo>
                      <a:pt x="3242" y="643"/>
                      <a:pt x="2685" y="375"/>
                      <a:pt x="2128" y="376"/>
                    </a:cubicBezTo>
                    <a:cubicBezTo>
                      <a:pt x="1724" y="377"/>
                      <a:pt x="1400" y="470"/>
                      <a:pt x="1125" y="788"/>
                    </a:cubicBezTo>
                    <a:cubicBezTo>
                      <a:pt x="863" y="1095"/>
                      <a:pt x="735" y="1506"/>
                      <a:pt x="735" y="1909"/>
                    </a:cubicBezTo>
                    <a:cubicBezTo>
                      <a:pt x="738" y="2974"/>
                      <a:pt x="1462" y="3928"/>
                      <a:pt x="2582" y="3926"/>
                    </a:cubicBezTo>
                    <a:cubicBezTo>
                      <a:pt x="3231" y="3924"/>
                      <a:pt x="3671" y="3538"/>
                      <a:pt x="3933" y="2968"/>
                    </a:cubicBezTo>
                    <a:cubicBezTo>
                      <a:pt x="3994" y="2992"/>
                      <a:pt x="3994" y="2992"/>
                      <a:pt x="3994" y="2992"/>
                    </a:cubicBezTo>
                    <a:lnTo>
                      <a:pt x="3525" y="422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dirty="0"/>
              </a:p>
            </p:txBody>
          </p:sp>
          <p:sp>
            <p:nvSpPr>
              <p:cNvPr id="98" name="Freeform 75">
                <a:extLst>
                  <a:ext uri="{FF2B5EF4-FFF2-40B4-BE49-F238E27FC236}">
                    <a16:creationId xmlns="" xmlns:a16="http://schemas.microsoft.com/office/drawing/2014/main" id="{7E572DB9-D387-4356-9143-2617AF574B37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0177463" y="6216649"/>
                <a:ext cx="31750" cy="88900"/>
              </a:xfrm>
              <a:custGeom>
                <a:avLst/>
                <a:gdLst>
                  <a:gd name="T0" fmla="*/ 881 w 1208"/>
                  <a:gd name="T1" fmla="*/ 2641 h 3299"/>
                  <a:gd name="T2" fmla="*/ 1208 w 1208"/>
                  <a:gd name="T3" fmla="*/ 3251 h 3299"/>
                  <a:gd name="T4" fmla="*/ 1208 w 1208"/>
                  <a:gd name="T5" fmla="*/ 3296 h 3299"/>
                  <a:gd name="T6" fmla="*/ 6 w 1208"/>
                  <a:gd name="T7" fmla="*/ 3299 h 3299"/>
                  <a:gd name="T8" fmla="*/ 6 w 1208"/>
                  <a:gd name="T9" fmla="*/ 3253 h 3299"/>
                  <a:gd name="T10" fmla="*/ 330 w 1208"/>
                  <a:gd name="T11" fmla="*/ 2677 h 3299"/>
                  <a:gd name="T12" fmla="*/ 326 w 1208"/>
                  <a:gd name="T13" fmla="*/ 658 h 3299"/>
                  <a:gd name="T14" fmla="*/ 0 w 1208"/>
                  <a:gd name="T15" fmla="*/ 48 h 3299"/>
                  <a:gd name="T16" fmla="*/ 0 w 1208"/>
                  <a:gd name="T17" fmla="*/ 3 h 3299"/>
                  <a:gd name="T18" fmla="*/ 1202 w 1208"/>
                  <a:gd name="T19" fmla="*/ 0 h 3299"/>
                  <a:gd name="T20" fmla="*/ 1202 w 1208"/>
                  <a:gd name="T21" fmla="*/ 45 h 3299"/>
                  <a:gd name="T22" fmla="*/ 877 w 1208"/>
                  <a:gd name="T23" fmla="*/ 627 h 3299"/>
                  <a:gd name="T24" fmla="*/ 881 w 1208"/>
                  <a:gd name="T25" fmla="*/ 2641 h 32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208" h="3299">
                    <a:moveTo>
                      <a:pt x="881" y="2641"/>
                    </a:moveTo>
                    <a:cubicBezTo>
                      <a:pt x="882" y="2916"/>
                      <a:pt x="888" y="3207"/>
                      <a:pt x="1208" y="3251"/>
                    </a:cubicBezTo>
                    <a:cubicBezTo>
                      <a:pt x="1208" y="3296"/>
                      <a:pt x="1208" y="3296"/>
                      <a:pt x="1208" y="3296"/>
                    </a:cubicBezTo>
                    <a:cubicBezTo>
                      <a:pt x="6" y="3299"/>
                      <a:pt x="6" y="3299"/>
                      <a:pt x="6" y="3299"/>
                    </a:cubicBezTo>
                    <a:cubicBezTo>
                      <a:pt x="6" y="3253"/>
                      <a:pt x="6" y="3253"/>
                      <a:pt x="6" y="3253"/>
                    </a:cubicBezTo>
                    <a:cubicBezTo>
                      <a:pt x="326" y="3213"/>
                      <a:pt x="331" y="2952"/>
                      <a:pt x="330" y="2677"/>
                    </a:cubicBezTo>
                    <a:cubicBezTo>
                      <a:pt x="326" y="658"/>
                      <a:pt x="326" y="658"/>
                      <a:pt x="326" y="658"/>
                    </a:cubicBezTo>
                    <a:cubicBezTo>
                      <a:pt x="326" y="383"/>
                      <a:pt x="320" y="92"/>
                      <a:pt x="0" y="48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202" y="0"/>
                      <a:pt x="1202" y="0"/>
                      <a:pt x="1202" y="0"/>
                    </a:cubicBezTo>
                    <a:cubicBezTo>
                      <a:pt x="1202" y="45"/>
                      <a:pt x="1202" y="45"/>
                      <a:pt x="1202" y="45"/>
                    </a:cubicBezTo>
                    <a:cubicBezTo>
                      <a:pt x="881" y="95"/>
                      <a:pt x="877" y="351"/>
                      <a:pt x="877" y="627"/>
                    </a:cubicBezTo>
                    <a:lnTo>
                      <a:pt x="881" y="26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dirty="0"/>
              </a:p>
            </p:txBody>
          </p:sp>
          <p:sp>
            <p:nvSpPr>
              <p:cNvPr id="99" name="Freeform 76">
                <a:extLst>
                  <a:ext uri="{FF2B5EF4-FFF2-40B4-BE49-F238E27FC236}">
                    <a16:creationId xmlns="" xmlns:a16="http://schemas.microsoft.com/office/drawing/2014/main" id="{DB23E1FD-F97C-4A4E-B6C6-DACD4C61DA95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0210800" y="6215062"/>
                <a:ext cx="79375" cy="90488"/>
              </a:xfrm>
              <a:custGeom>
                <a:avLst/>
                <a:gdLst>
                  <a:gd name="T0" fmla="*/ 1782 w 3006"/>
                  <a:gd name="T1" fmla="*/ 2712 h 3365"/>
                  <a:gd name="T2" fmla="*/ 2109 w 3006"/>
                  <a:gd name="T3" fmla="*/ 3318 h 3365"/>
                  <a:gd name="T4" fmla="*/ 2109 w 3006"/>
                  <a:gd name="T5" fmla="*/ 3363 h 3365"/>
                  <a:gd name="T6" fmla="*/ 906 w 3006"/>
                  <a:gd name="T7" fmla="*/ 3365 h 3365"/>
                  <a:gd name="T8" fmla="*/ 906 w 3006"/>
                  <a:gd name="T9" fmla="*/ 3320 h 3365"/>
                  <a:gd name="T10" fmla="*/ 1231 w 3006"/>
                  <a:gd name="T11" fmla="*/ 2744 h 3365"/>
                  <a:gd name="T12" fmla="*/ 1226 w 3006"/>
                  <a:gd name="T13" fmla="*/ 329 h 3365"/>
                  <a:gd name="T14" fmla="*/ 45 w 3006"/>
                  <a:gd name="T15" fmla="*/ 1012 h 3365"/>
                  <a:gd name="T16" fmla="*/ 0 w 3006"/>
                  <a:gd name="T17" fmla="*/ 998 h 3365"/>
                  <a:gd name="T18" fmla="*/ 243 w 3006"/>
                  <a:gd name="T19" fmla="*/ 5 h 3365"/>
                  <a:gd name="T20" fmla="*/ 539 w 3006"/>
                  <a:gd name="T21" fmla="*/ 70 h 3365"/>
                  <a:gd name="T22" fmla="*/ 2463 w 3006"/>
                  <a:gd name="T23" fmla="*/ 66 h 3365"/>
                  <a:gd name="T24" fmla="*/ 2758 w 3006"/>
                  <a:gd name="T25" fmla="*/ 0 h 3365"/>
                  <a:gd name="T26" fmla="*/ 3006 w 3006"/>
                  <a:gd name="T27" fmla="*/ 992 h 3365"/>
                  <a:gd name="T28" fmla="*/ 2961 w 3006"/>
                  <a:gd name="T29" fmla="*/ 1007 h 3365"/>
                  <a:gd name="T30" fmla="*/ 1777 w 3006"/>
                  <a:gd name="T31" fmla="*/ 328 h 3365"/>
                  <a:gd name="T32" fmla="*/ 1782 w 3006"/>
                  <a:gd name="T33" fmla="*/ 2712 h 33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006" h="3365">
                    <a:moveTo>
                      <a:pt x="1782" y="2712"/>
                    </a:moveTo>
                    <a:cubicBezTo>
                      <a:pt x="1782" y="3018"/>
                      <a:pt x="1788" y="3308"/>
                      <a:pt x="2109" y="3318"/>
                    </a:cubicBezTo>
                    <a:cubicBezTo>
                      <a:pt x="2109" y="3363"/>
                      <a:pt x="2109" y="3363"/>
                      <a:pt x="2109" y="3363"/>
                    </a:cubicBezTo>
                    <a:cubicBezTo>
                      <a:pt x="906" y="3365"/>
                      <a:pt x="906" y="3365"/>
                      <a:pt x="906" y="3365"/>
                    </a:cubicBezTo>
                    <a:cubicBezTo>
                      <a:pt x="906" y="3320"/>
                      <a:pt x="906" y="3320"/>
                      <a:pt x="906" y="3320"/>
                    </a:cubicBezTo>
                    <a:cubicBezTo>
                      <a:pt x="1226" y="3310"/>
                      <a:pt x="1231" y="3044"/>
                      <a:pt x="1231" y="2744"/>
                    </a:cubicBezTo>
                    <a:cubicBezTo>
                      <a:pt x="1226" y="329"/>
                      <a:pt x="1226" y="329"/>
                      <a:pt x="1226" y="329"/>
                    </a:cubicBezTo>
                    <a:cubicBezTo>
                      <a:pt x="615" y="330"/>
                      <a:pt x="235" y="526"/>
                      <a:pt x="45" y="1012"/>
                    </a:cubicBezTo>
                    <a:cubicBezTo>
                      <a:pt x="0" y="998"/>
                      <a:pt x="0" y="998"/>
                      <a:pt x="0" y="998"/>
                    </a:cubicBezTo>
                    <a:cubicBezTo>
                      <a:pt x="243" y="5"/>
                      <a:pt x="243" y="5"/>
                      <a:pt x="243" y="5"/>
                    </a:cubicBezTo>
                    <a:cubicBezTo>
                      <a:pt x="309" y="90"/>
                      <a:pt x="444" y="70"/>
                      <a:pt x="539" y="70"/>
                    </a:cubicBezTo>
                    <a:cubicBezTo>
                      <a:pt x="2463" y="66"/>
                      <a:pt x="2463" y="66"/>
                      <a:pt x="2463" y="66"/>
                    </a:cubicBezTo>
                    <a:cubicBezTo>
                      <a:pt x="2558" y="66"/>
                      <a:pt x="2693" y="86"/>
                      <a:pt x="2758" y="0"/>
                    </a:cubicBezTo>
                    <a:cubicBezTo>
                      <a:pt x="3006" y="992"/>
                      <a:pt x="3006" y="992"/>
                      <a:pt x="3006" y="992"/>
                    </a:cubicBezTo>
                    <a:cubicBezTo>
                      <a:pt x="2961" y="1007"/>
                      <a:pt x="2961" y="1007"/>
                      <a:pt x="2961" y="1007"/>
                    </a:cubicBezTo>
                    <a:cubicBezTo>
                      <a:pt x="2769" y="521"/>
                      <a:pt x="2388" y="327"/>
                      <a:pt x="1777" y="328"/>
                    </a:cubicBezTo>
                    <a:lnTo>
                      <a:pt x="1782" y="271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dirty="0"/>
              </a:p>
            </p:txBody>
          </p:sp>
          <p:sp>
            <p:nvSpPr>
              <p:cNvPr id="100" name="Freeform 77">
                <a:extLst>
                  <a:ext uri="{FF2B5EF4-FFF2-40B4-BE49-F238E27FC236}">
                    <a16:creationId xmlns="" xmlns:a16="http://schemas.microsoft.com/office/drawing/2014/main" id="{676D5C6B-021B-4132-A409-6290411A5BA7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0291763" y="6216649"/>
                <a:ext cx="31750" cy="87313"/>
              </a:xfrm>
              <a:custGeom>
                <a:avLst/>
                <a:gdLst>
                  <a:gd name="T0" fmla="*/ 882 w 1209"/>
                  <a:gd name="T1" fmla="*/ 2640 h 3298"/>
                  <a:gd name="T2" fmla="*/ 1209 w 1209"/>
                  <a:gd name="T3" fmla="*/ 3251 h 3298"/>
                  <a:gd name="T4" fmla="*/ 1209 w 1209"/>
                  <a:gd name="T5" fmla="*/ 3296 h 3298"/>
                  <a:gd name="T6" fmla="*/ 7 w 1209"/>
                  <a:gd name="T7" fmla="*/ 3298 h 3298"/>
                  <a:gd name="T8" fmla="*/ 7 w 1209"/>
                  <a:gd name="T9" fmla="*/ 3253 h 3298"/>
                  <a:gd name="T10" fmla="*/ 331 w 1209"/>
                  <a:gd name="T11" fmla="*/ 2676 h 3298"/>
                  <a:gd name="T12" fmla="*/ 327 w 1209"/>
                  <a:gd name="T13" fmla="*/ 658 h 3298"/>
                  <a:gd name="T14" fmla="*/ 0 w 1209"/>
                  <a:gd name="T15" fmla="*/ 47 h 3298"/>
                  <a:gd name="T16" fmla="*/ 0 w 1209"/>
                  <a:gd name="T17" fmla="*/ 2 h 3298"/>
                  <a:gd name="T18" fmla="*/ 1202 w 1209"/>
                  <a:gd name="T19" fmla="*/ 0 h 3298"/>
                  <a:gd name="T20" fmla="*/ 1202 w 1209"/>
                  <a:gd name="T21" fmla="*/ 44 h 3298"/>
                  <a:gd name="T22" fmla="*/ 878 w 1209"/>
                  <a:gd name="T23" fmla="*/ 626 h 3298"/>
                  <a:gd name="T24" fmla="*/ 882 w 1209"/>
                  <a:gd name="T25" fmla="*/ 2640 h 3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209" h="3298">
                    <a:moveTo>
                      <a:pt x="882" y="2640"/>
                    </a:moveTo>
                    <a:cubicBezTo>
                      <a:pt x="883" y="2915"/>
                      <a:pt x="888" y="3206"/>
                      <a:pt x="1209" y="3251"/>
                    </a:cubicBezTo>
                    <a:cubicBezTo>
                      <a:pt x="1209" y="3296"/>
                      <a:pt x="1209" y="3296"/>
                      <a:pt x="1209" y="3296"/>
                    </a:cubicBezTo>
                    <a:cubicBezTo>
                      <a:pt x="7" y="3298"/>
                      <a:pt x="7" y="3298"/>
                      <a:pt x="7" y="3298"/>
                    </a:cubicBezTo>
                    <a:cubicBezTo>
                      <a:pt x="7" y="3253"/>
                      <a:pt x="7" y="3253"/>
                      <a:pt x="7" y="3253"/>
                    </a:cubicBezTo>
                    <a:cubicBezTo>
                      <a:pt x="327" y="3213"/>
                      <a:pt x="332" y="2951"/>
                      <a:pt x="331" y="2676"/>
                    </a:cubicBezTo>
                    <a:cubicBezTo>
                      <a:pt x="327" y="658"/>
                      <a:pt x="327" y="658"/>
                      <a:pt x="327" y="658"/>
                    </a:cubicBezTo>
                    <a:cubicBezTo>
                      <a:pt x="326" y="382"/>
                      <a:pt x="321" y="91"/>
                      <a:pt x="0" y="47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202" y="0"/>
                      <a:pt x="1202" y="0"/>
                      <a:pt x="1202" y="0"/>
                    </a:cubicBezTo>
                    <a:cubicBezTo>
                      <a:pt x="1202" y="44"/>
                      <a:pt x="1202" y="44"/>
                      <a:pt x="1202" y="44"/>
                    </a:cubicBezTo>
                    <a:cubicBezTo>
                      <a:pt x="882" y="95"/>
                      <a:pt x="878" y="350"/>
                      <a:pt x="878" y="626"/>
                    </a:cubicBezTo>
                    <a:lnTo>
                      <a:pt x="882" y="264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dirty="0"/>
              </a:p>
            </p:txBody>
          </p:sp>
          <p:sp>
            <p:nvSpPr>
              <p:cNvPr id="101" name="Freeform 78">
                <a:extLst>
                  <a:ext uri="{FF2B5EF4-FFF2-40B4-BE49-F238E27FC236}">
                    <a16:creationId xmlns="" xmlns:a16="http://schemas.microsoft.com/office/drawing/2014/main" id="{F68CFAC3-E6F5-4B91-BE78-7AB82B3B2CA4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10328275" y="6216649"/>
                <a:ext cx="85725" cy="87313"/>
              </a:xfrm>
              <a:custGeom>
                <a:avLst/>
                <a:gdLst>
                  <a:gd name="T0" fmla="*/ 1295 w 3219"/>
                  <a:gd name="T1" fmla="*/ 1420 h 3302"/>
                  <a:gd name="T2" fmla="*/ 2156 w 3219"/>
                  <a:gd name="T3" fmla="*/ 728 h 3302"/>
                  <a:gd name="T4" fmla="*/ 1649 w 3219"/>
                  <a:gd name="T5" fmla="*/ 332 h 3302"/>
                  <a:gd name="T6" fmla="*/ 1294 w 3219"/>
                  <a:gd name="T7" fmla="*/ 754 h 3302"/>
                  <a:gd name="T8" fmla="*/ 1295 w 3219"/>
                  <a:gd name="T9" fmla="*/ 1420 h 3302"/>
                  <a:gd name="T10" fmla="*/ 267 w 3219"/>
                  <a:gd name="T11" fmla="*/ 630 h 3302"/>
                  <a:gd name="T12" fmla="*/ 1 w 3219"/>
                  <a:gd name="T13" fmla="*/ 130 h 3302"/>
                  <a:gd name="T14" fmla="*/ 0 w 3219"/>
                  <a:gd name="T15" fmla="*/ 5 h 3302"/>
                  <a:gd name="T16" fmla="*/ 2100 w 3219"/>
                  <a:gd name="T17" fmla="*/ 1 h 3302"/>
                  <a:gd name="T18" fmla="*/ 2826 w 3219"/>
                  <a:gd name="T19" fmla="*/ 60 h 3302"/>
                  <a:gd name="T20" fmla="*/ 3217 w 3219"/>
                  <a:gd name="T21" fmla="*/ 559 h 3302"/>
                  <a:gd name="T22" fmla="*/ 1296 w 3219"/>
                  <a:gd name="T23" fmla="*/ 1786 h 3302"/>
                  <a:gd name="T24" fmla="*/ 1298 w 3219"/>
                  <a:gd name="T25" fmla="*/ 2673 h 3302"/>
                  <a:gd name="T26" fmla="*/ 1605 w 3219"/>
                  <a:gd name="T27" fmla="*/ 3173 h 3302"/>
                  <a:gd name="T28" fmla="*/ 1605 w 3219"/>
                  <a:gd name="T29" fmla="*/ 3298 h 3302"/>
                  <a:gd name="T30" fmla="*/ 7 w 3219"/>
                  <a:gd name="T31" fmla="*/ 3302 h 3302"/>
                  <a:gd name="T32" fmla="*/ 6 w 3219"/>
                  <a:gd name="T33" fmla="*/ 3176 h 3302"/>
                  <a:gd name="T34" fmla="*/ 271 w 3219"/>
                  <a:gd name="T35" fmla="*/ 2675 h 3302"/>
                  <a:gd name="T36" fmla="*/ 267 w 3219"/>
                  <a:gd name="T37" fmla="*/ 630 h 3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219" h="3302">
                    <a:moveTo>
                      <a:pt x="1295" y="1420"/>
                    </a:moveTo>
                    <a:cubicBezTo>
                      <a:pt x="1636" y="1344"/>
                      <a:pt x="2157" y="1138"/>
                      <a:pt x="2156" y="728"/>
                    </a:cubicBezTo>
                    <a:cubicBezTo>
                      <a:pt x="2155" y="436"/>
                      <a:pt x="1904" y="332"/>
                      <a:pt x="1649" y="332"/>
                    </a:cubicBezTo>
                    <a:cubicBezTo>
                      <a:pt x="1308" y="333"/>
                      <a:pt x="1294" y="464"/>
                      <a:pt x="1294" y="754"/>
                    </a:cubicBezTo>
                    <a:lnTo>
                      <a:pt x="1295" y="1420"/>
                    </a:lnTo>
                    <a:close/>
                    <a:moveTo>
                      <a:pt x="267" y="630"/>
                    </a:moveTo>
                    <a:cubicBezTo>
                      <a:pt x="266" y="280"/>
                      <a:pt x="206" y="125"/>
                      <a:pt x="1" y="130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2100" y="1"/>
                      <a:pt x="2100" y="1"/>
                      <a:pt x="2100" y="1"/>
                    </a:cubicBezTo>
                    <a:cubicBezTo>
                      <a:pt x="2304" y="1"/>
                      <a:pt x="2640" y="0"/>
                      <a:pt x="2826" y="60"/>
                    </a:cubicBezTo>
                    <a:cubicBezTo>
                      <a:pt x="3056" y="130"/>
                      <a:pt x="3217" y="309"/>
                      <a:pt x="3217" y="559"/>
                    </a:cubicBezTo>
                    <a:cubicBezTo>
                      <a:pt x="3219" y="1336"/>
                      <a:pt x="1882" y="1639"/>
                      <a:pt x="1296" y="1786"/>
                    </a:cubicBezTo>
                    <a:cubicBezTo>
                      <a:pt x="1298" y="2673"/>
                      <a:pt x="1298" y="2673"/>
                      <a:pt x="1298" y="2673"/>
                    </a:cubicBezTo>
                    <a:cubicBezTo>
                      <a:pt x="1299" y="3023"/>
                      <a:pt x="1399" y="3179"/>
                      <a:pt x="1605" y="3173"/>
                    </a:cubicBezTo>
                    <a:cubicBezTo>
                      <a:pt x="1605" y="3298"/>
                      <a:pt x="1605" y="3298"/>
                      <a:pt x="1605" y="3298"/>
                    </a:cubicBezTo>
                    <a:cubicBezTo>
                      <a:pt x="7" y="3302"/>
                      <a:pt x="7" y="3302"/>
                      <a:pt x="7" y="3302"/>
                    </a:cubicBezTo>
                    <a:cubicBezTo>
                      <a:pt x="6" y="3176"/>
                      <a:pt x="6" y="3176"/>
                      <a:pt x="6" y="3176"/>
                    </a:cubicBezTo>
                    <a:cubicBezTo>
                      <a:pt x="212" y="3181"/>
                      <a:pt x="271" y="3026"/>
                      <a:pt x="271" y="2675"/>
                    </a:cubicBezTo>
                    <a:lnTo>
                      <a:pt x="267" y="63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dirty="0"/>
              </a:p>
            </p:txBody>
          </p:sp>
          <p:sp>
            <p:nvSpPr>
              <p:cNvPr id="102" name="Freeform 79">
                <a:extLst>
                  <a:ext uri="{FF2B5EF4-FFF2-40B4-BE49-F238E27FC236}">
                    <a16:creationId xmlns="" xmlns:a16="http://schemas.microsoft.com/office/drawing/2014/main" id="{EA730EEF-0AB8-4382-8349-08A571B69B6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0502900" y="6216649"/>
                <a:ext cx="125412" cy="87313"/>
              </a:xfrm>
              <a:custGeom>
                <a:avLst/>
                <a:gdLst>
                  <a:gd name="T0" fmla="*/ 3963 w 4739"/>
                  <a:gd name="T1" fmla="*/ 572 h 3304"/>
                  <a:gd name="T2" fmla="*/ 3998 w 4739"/>
                  <a:gd name="T3" fmla="*/ 347 h 3304"/>
                  <a:gd name="T4" fmla="*/ 3807 w 4739"/>
                  <a:gd name="T5" fmla="*/ 127 h 3304"/>
                  <a:gd name="T6" fmla="*/ 3807 w 4739"/>
                  <a:gd name="T7" fmla="*/ 1 h 3304"/>
                  <a:gd name="T8" fmla="*/ 4738 w 4739"/>
                  <a:gd name="T9" fmla="*/ 0 h 3304"/>
                  <a:gd name="T10" fmla="*/ 4739 w 4739"/>
                  <a:gd name="T11" fmla="*/ 125 h 3304"/>
                  <a:gd name="T12" fmla="*/ 4399 w 4739"/>
                  <a:gd name="T13" fmla="*/ 637 h 3304"/>
                  <a:gd name="T14" fmla="*/ 3993 w 4739"/>
                  <a:gd name="T15" fmla="*/ 2621 h 3304"/>
                  <a:gd name="T16" fmla="*/ 3938 w 4739"/>
                  <a:gd name="T17" fmla="*/ 2972 h 3304"/>
                  <a:gd name="T18" fmla="*/ 4099 w 4739"/>
                  <a:gd name="T19" fmla="*/ 3172 h 3304"/>
                  <a:gd name="T20" fmla="*/ 4099 w 4739"/>
                  <a:gd name="T21" fmla="*/ 3297 h 3304"/>
                  <a:gd name="T22" fmla="*/ 2485 w 4739"/>
                  <a:gd name="T23" fmla="*/ 3301 h 3304"/>
                  <a:gd name="T24" fmla="*/ 2485 w 4739"/>
                  <a:gd name="T25" fmla="*/ 3175 h 3304"/>
                  <a:gd name="T26" fmla="*/ 2635 w 4739"/>
                  <a:gd name="T27" fmla="*/ 3010 h 3304"/>
                  <a:gd name="T28" fmla="*/ 2600 w 4739"/>
                  <a:gd name="T29" fmla="*/ 2769 h 3304"/>
                  <a:gd name="T30" fmla="*/ 2322 w 4739"/>
                  <a:gd name="T31" fmla="*/ 1192 h 3304"/>
                  <a:gd name="T32" fmla="*/ 2049 w 4739"/>
                  <a:gd name="T33" fmla="*/ 2785 h 3304"/>
                  <a:gd name="T34" fmla="*/ 2014 w 4739"/>
                  <a:gd name="T35" fmla="*/ 3026 h 3304"/>
                  <a:gd name="T36" fmla="*/ 2140 w 4739"/>
                  <a:gd name="T37" fmla="*/ 3176 h 3304"/>
                  <a:gd name="T38" fmla="*/ 2140 w 4739"/>
                  <a:gd name="T39" fmla="*/ 3301 h 3304"/>
                  <a:gd name="T40" fmla="*/ 647 w 4739"/>
                  <a:gd name="T41" fmla="*/ 3304 h 3304"/>
                  <a:gd name="T42" fmla="*/ 647 w 4739"/>
                  <a:gd name="T43" fmla="*/ 3178 h 3304"/>
                  <a:gd name="T44" fmla="*/ 802 w 4739"/>
                  <a:gd name="T45" fmla="*/ 3013 h 3304"/>
                  <a:gd name="T46" fmla="*/ 751 w 4739"/>
                  <a:gd name="T47" fmla="*/ 2693 h 3304"/>
                  <a:gd name="T48" fmla="*/ 402 w 4739"/>
                  <a:gd name="T49" fmla="*/ 774 h 3304"/>
                  <a:gd name="T50" fmla="*/ 0 w 4739"/>
                  <a:gd name="T51" fmla="*/ 134 h 3304"/>
                  <a:gd name="T52" fmla="*/ 0 w 4739"/>
                  <a:gd name="T53" fmla="*/ 9 h 3304"/>
                  <a:gd name="T54" fmla="*/ 1653 w 4739"/>
                  <a:gd name="T55" fmla="*/ 6 h 3304"/>
                  <a:gd name="T56" fmla="*/ 1653 w 4739"/>
                  <a:gd name="T57" fmla="*/ 131 h 3304"/>
                  <a:gd name="T58" fmla="*/ 1368 w 4739"/>
                  <a:gd name="T59" fmla="*/ 452 h 3304"/>
                  <a:gd name="T60" fmla="*/ 1429 w 4739"/>
                  <a:gd name="T61" fmla="*/ 883 h 3304"/>
                  <a:gd name="T62" fmla="*/ 1738 w 4739"/>
                  <a:gd name="T63" fmla="*/ 2776 h 3304"/>
                  <a:gd name="T64" fmla="*/ 2114 w 4739"/>
                  <a:gd name="T65" fmla="*/ 561 h 3304"/>
                  <a:gd name="T66" fmla="*/ 2139 w 4739"/>
                  <a:gd name="T67" fmla="*/ 355 h 3304"/>
                  <a:gd name="T68" fmla="*/ 1919 w 4739"/>
                  <a:gd name="T69" fmla="*/ 130 h 3304"/>
                  <a:gd name="T70" fmla="*/ 1918 w 4739"/>
                  <a:gd name="T71" fmla="*/ 5 h 3304"/>
                  <a:gd name="T72" fmla="*/ 3381 w 4739"/>
                  <a:gd name="T73" fmla="*/ 2 h 3304"/>
                  <a:gd name="T74" fmla="*/ 3381 w 4739"/>
                  <a:gd name="T75" fmla="*/ 128 h 3304"/>
                  <a:gd name="T76" fmla="*/ 3171 w 4739"/>
                  <a:gd name="T77" fmla="*/ 393 h 3304"/>
                  <a:gd name="T78" fmla="*/ 3202 w 4739"/>
                  <a:gd name="T79" fmla="*/ 664 h 3304"/>
                  <a:gd name="T80" fmla="*/ 3547 w 4739"/>
                  <a:gd name="T81" fmla="*/ 2772 h 3304"/>
                  <a:gd name="T82" fmla="*/ 3963 w 4739"/>
                  <a:gd name="T83" fmla="*/ 572 h 33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739" h="3304">
                    <a:moveTo>
                      <a:pt x="3963" y="572"/>
                    </a:moveTo>
                    <a:cubicBezTo>
                      <a:pt x="3978" y="502"/>
                      <a:pt x="3998" y="422"/>
                      <a:pt x="3998" y="347"/>
                    </a:cubicBezTo>
                    <a:cubicBezTo>
                      <a:pt x="3997" y="217"/>
                      <a:pt x="3932" y="146"/>
                      <a:pt x="3807" y="127"/>
                    </a:cubicBezTo>
                    <a:cubicBezTo>
                      <a:pt x="3807" y="1"/>
                      <a:pt x="3807" y="1"/>
                      <a:pt x="3807" y="1"/>
                    </a:cubicBezTo>
                    <a:cubicBezTo>
                      <a:pt x="4738" y="0"/>
                      <a:pt x="4738" y="0"/>
                      <a:pt x="4738" y="0"/>
                    </a:cubicBezTo>
                    <a:cubicBezTo>
                      <a:pt x="4739" y="125"/>
                      <a:pt x="4739" y="125"/>
                      <a:pt x="4739" y="125"/>
                    </a:cubicBezTo>
                    <a:cubicBezTo>
                      <a:pt x="4458" y="195"/>
                      <a:pt x="4443" y="401"/>
                      <a:pt x="4399" y="637"/>
                    </a:cubicBezTo>
                    <a:cubicBezTo>
                      <a:pt x="3993" y="2621"/>
                      <a:pt x="3993" y="2621"/>
                      <a:pt x="3993" y="2621"/>
                    </a:cubicBezTo>
                    <a:cubicBezTo>
                      <a:pt x="3972" y="2721"/>
                      <a:pt x="3938" y="2872"/>
                      <a:pt x="3938" y="2972"/>
                    </a:cubicBezTo>
                    <a:cubicBezTo>
                      <a:pt x="3938" y="3097"/>
                      <a:pt x="3978" y="3152"/>
                      <a:pt x="4099" y="3172"/>
                    </a:cubicBezTo>
                    <a:cubicBezTo>
                      <a:pt x="4099" y="3297"/>
                      <a:pt x="4099" y="3297"/>
                      <a:pt x="4099" y="3297"/>
                    </a:cubicBezTo>
                    <a:cubicBezTo>
                      <a:pt x="2485" y="3301"/>
                      <a:pt x="2485" y="3301"/>
                      <a:pt x="2485" y="3301"/>
                    </a:cubicBezTo>
                    <a:cubicBezTo>
                      <a:pt x="2485" y="3175"/>
                      <a:pt x="2485" y="3175"/>
                      <a:pt x="2485" y="3175"/>
                    </a:cubicBezTo>
                    <a:cubicBezTo>
                      <a:pt x="2581" y="3165"/>
                      <a:pt x="2635" y="3115"/>
                      <a:pt x="2635" y="3010"/>
                    </a:cubicBezTo>
                    <a:cubicBezTo>
                      <a:pt x="2635" y="2944"/>
                      <a:pt x="2610" y="2839"/>
                      <a:pt x="2600" y="2769"/>
                    </a:cubicBezTo>
                    <a:cubicBezTo>
                      <a:pt x="2322" y="1192"/>
                      <a:pt x="2322" y="1192"/>
                      <a:pt x="2322" y="1192"/>
                    </a:cubicBezTo>
                    <a:cubicBezTo>
                      <a:pt x="2049" y="2785"/>
                      <a:pt x="2049" y="2785"/>
                      <a:pt x="2049" y="2785"/>
                    </a:cubicBezTo>
                    <a:cubicBezTo>
                      <a:pt x="2039" y="2850"/>
                      <a:pt x="2014" y="2956"/>
                      <a:pt x="2014" y="3026"/>
                    </a:cubicBezTo>
                    <a:cubicBezTo>
                      <a:pt x="2014" y="3126"/>
                      <a:pt x="2050" y="3151"/>
                      <a:pt x="2140" y="3176"/>
                    </a:cubicBezTo>
                    <a:cubicBezTo>
                      <a:pt x="2140" y="3301"/>
                      <a:pt x="2140" y="3301"/>
                      <a:pt x="2140" y="3301"/>
                    </a:cubicBezTo>
                    <a:cubicBezTo>
                      <a:pt x="647" y="3304"/>
                      <a:pt x="647" y="3304"/>
                      <a:pt x="647" y="3304"/>
                    </a:cubicBezTo>
                    <a:cubicBezTo>
                      <a:pt x="647" y="3178"/>
                      <a:pt x="647" y="3178"/>
                      <a:pt x="647" y="3178"/>
                    </a:cubicBezTo>
                    <a:cubicBezTo>
                      <a:pt x="737" y="3164"/>
                      <a:pt x="803" y="3114"/>
                      <a:pt x="802" y="3013"/>
                    </a:cubicBezTo>
                    <a:cubicBezTo>
                      <a:pt x="802" y="2953"/>
                      <a:pt x="762" y="2758"/>
                      <a:pt x="751" y="2693"/>
                    </a:cubicBezTo>
                    <a:cubicBezTo>
                      <a:pt x="402" y="774"/>
                      <a:pt x="402" y="774"/>
                      <a:pt x="402" y="774"/>
                    </a:cubicBezTo>
                    <a:cubicBezTo>
                      <a:pt x="356" y="524"/>
                      <a:pt x="320" y="164"/>
                      <a:pt x="0" y="134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1653" y="6"/>
                      <a:pt x="1653" y="6"/>
                      <a:pt x="1653" y="6"/>
                    </a:cubicBezTo>
                    <a:cubicBezTo>
                      <a:pt x="1653" y="131"/>
                      <a:pt x="1653" y="131"/>
                      <a:pt x="1653" y="131"/>
                    </a:cubicBezTo>
                    <a:cubicBezTo>
                      <a:pt x="1457" y="146"/>
                      <a:pt x="1367" y="252"/>
                      <a:pt x="1368" y="452"/>
                    </a:cubicBezTo>
                    <a:cubicBezTo>
                      <a:pt x="1368" y="572"/>
                      <a:pt x="1408" y="757"/>
                      <a:pt x="1429" y="883"/>
                    </a:cubicBezTo>
                    <a:cubicBezTo>
                      <a:pt x="1738" y="2776"/>
                      <a:pt x="1738" y="2776"/>
                      <a:pt x="1738" y="2776"/>
                    </a:cubicBezTo>
                    <a:cubicBezTo>
                      <a:pt x="2114" y="561"/>
                      <a:pt x="2114" y="561"/>
                      <a:pt x="2114" y="561"/>
                    </a:cubicBezTo>
                    <a:cubicBezTo>
                      <a:pt x="2125" y="496"/>
                      <a:pt x="2140" y="426"/>
                      <a:pt x="2139" y="355"/>
                    </a:cubicBezTo>
                    <a:cubicBezTo>
                      <a:pt x="2139" y="210"/>
                      <a:pt x="2059" y="130"/>
                      <a:pt x="1919" y="130"/>
                    </a:cubicBezTo>
                    <a:cubicBezTo>
                      <a:pt x="1918" y="5"/>
                      <a:pt x="1918" y="5"/>
                      <a:pt x="1918" y="5"/>
                    </a:cubicBezTo>
                    <a:cubicBezTo>
                      <a:pt x="3381" y="2"/>
                      <a:pt x="3381" y="2"/>
                      <a:pt x="3381" y="2"/>
                    </a:cubicBezTo>
                    <a:cubicBezTo>
                      <a:pt x="3381" y="128"/>
                      <a:pt x="3381" y="128"/>
                      <a:pt x="3381" y="128"/>
                    </a:cubicBezTo>
                    <a:cubicBezTo>
                      <a:pt x="3221" y="158"/>
                      <a:pt x="3171" y="238"/>
                      <a:pt x="3171" y="393"/>
                    </a:cubicBezTo>
                    <a:cubicBezTo>
                      <a:pt x="3172" y="468"/>
                      <a:pt x="3191" y="588"/>
                      <a:pt x="3202" y="664"/>
                    </a:cubicBezTo>
                    <a:cubicBezTo>
                      <a:pt x="3547" y="2772"/>
                      <a:pt x="3547" y="2772"/>
                      <a:pt x="3547" y="2772"/>
                    </a:cubicBezTo>
                    <a:lnTo>
                      <a:pt x="3963" y="57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dirty="0"/>
              </a:p>
            </p:txBody>
          </p:sp>
          <p:sp>
            <p:nvSpPr>
              <p:cNvPr id="103" name="Freeform 80">
                <a:extLst>
                  <a:ext uri="{FF2B5EF4-FFF2-40B4-BE49-F238E27FC236}">
                    <a16:creationId xmlns="" xmlns:a16="http://schemas.microsoft.com/office/drawing/2014/main" id="{22DFA215-7683-4867-9726-EC4A8EBD854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0631488" y="6213474"/>
                <a:ext cx="85725" cy="92075"/>
              </a:xfrm>
              <a:custGeom>
                <a:avLst/>
                <a:gdLst>
                  <a:gd name="T0" fmla="*/ 7 w 3215"/>
                  <a:gd name="T1" fmla="*/ 3382 h 3456"/>
                  <a:gd name="T2" fmla="*/ 7 w 3215"/>
                  <a:gd name="T3" fmla="*/ 3256 h 3456"/>
                  <a:gd name="T4" fmla="*/ 280 w 3215"/>
                  <a:gd name="T5" fmla="*/ 2755 h 3456"/>
                  <a:gd name="T6" fmla="*/ 276 w 3215"/>
                  <a:gd name="T7" fmla="*/ 711 h 3456"/>
                  <a:gd name="T8" fmla="*/ 0 w 3215"/>
                  <a:gd name="T9" fmla="*/ 210 h 3456"/>
                  <a:gd name="T10" fmla="*/ 0 w 3215"/>
                  <a:gd name="T11" fmla="*/ 85 h 3456"/>
                  <a:gd name="T12" fmla="*/ 2274 w 3215"/>
                  <a:gd name="T13" fmla="*/ 81 h 3456"/>
                  <a:gd name="T14" fmla="*/ 2694 w 3215"/>
                  <a:gd name="T15" fmla="*/ 0 h 3456"/>
                  <a:gd name="T16" fmla="*/ 2953 w 3215"/>
                  <a:gd name="T17" fmla="*/ 1151 h 3456"/>
                  <a:gd name="T18" fmla="*/ 2843 w 3215"/>
                  <a:gd name="T19" fmla="*/ 1187 h 3456"/>
                  <a:gd name="T20" fmla="*/ 1763 w 3215"/>
                  <a:gd name="T21" fmla="*/ 412 h 3456"/>
                  <a:gd name="T22" fmla="*/ 1304 w 3215"/>
                  <a:gd name="T23" fmla="*/ 999 h 3456"/>
                  <a:gd name="T24" fmla="*/ 1304 w 3215"/>
                  <a:gd name="T25" fmla="*/ 1160 h 3456"/>
                  <a:gd name="T26" fmla="*/ 1465 w 3215"/>
                  <a:gd name="T27" fmla="*/ 1159 h 3456"/>
                  <a:gd name="T28" fmla="*/ 2120 w 3215"/>
                  <a:gd name="T29" fmla="*/ 752 h 3456"/>
                  <a:gd name="T30" fmla="*/ 2221 w 3215"/>
                  <a:gd name="T31" fmla="*/ 737 h 3456"/>
                  <a:gd name="T32" fmla="*/ 2444 w 3215"/>
                  <a:gd name="T33" fmla="*/ 2009 h 3456"/>
                  <a:gd name="T34" fmla="*/ 2343 w 3215"/>
                  <a:gd name="T35" fmla="*/ 2019 h 3456"/>
                  <a:gd name="T36" fmla="*/ 2097 w 3215"/>
                  <a:gd name="T37" fmla="*/ 1649 h 3456"/>
                  <a:gd name="T38" fmla="*/ 1441 w 3215"/>
                  <a:gd name="T39" fmla="*/ 1490 h 3456"/>
                  <a:gd name="T40" fmla="*/ 1305 w 3215"/>
                  <a:gd name="T41" fmla="*/ 1490 h 3456"/>
                  <a:gd name="T42" fmla="*/ 1307 w 3215"/>
                  <a:gd name="T43" fmla="*/ 2577 h 3456"/>
                  <a:gd name="T44" fmla="*/ 1794 w 3215"/>
                  <a:gd name="T45" fmla="*/ 3047 h 3456"/>
                  <a:gd name="T46" fmla="*/ 3110 w 3215"/>
                  <a:gd name="T47" fmla="*/ 2113 h 3456"/>
                  <a:gd name="T48" fmla="*/ 3215 w 3215"/>
                  <a:gd name="T49" fmla="*/ 2153 h 3456"/>
                  <a:gd name="T50" fmla="*/ 2792 w 3215"/>
                  <a:gd name="T51" fmla="*/ 3456 h 3456"/>
                  <a:gd name="T52" fmla="*/ 2651 w 3215"/>
                  <a:gd name="T53" fmla="*/ 3386 h 3456"/>
                  <a:gd name="T54" fmla="*/ 2491 w 3215"/>
                  <a:gd name="T55" fmla="*/ 3377 h 3456"/>
                  <a:gd name="T56" fmla="*/ 7 w 3215"/>
                  <a:gd name="T57" fmla="*/ 3382 h 34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215" h="3456">
                    <a:moveTo>
                      <a:pt x="7" y="3382"/>
                    </a:moveTo>
                    <a:cubicBezTo>
                      <a:pt x="7" y="3256"/>
                      <a:pt x="7" y="3256"/>
                      <a:pt x="7" y="3256"/>
                    </a:cubicBezTo>
                    <a:cubicBezTo>
                      <a:pt x="212" y="3261"/>
                      <a:pt x="281" y="3105"/>
                      <a:pt x="280" y="2755"/>
                    </a:cubicBezTo>
                    <a:cubicBezTo>
                      <a:pt x="276" y="711"/>
                      <a:pt x="276" y="711"/>
                      <a:pt x="276" y="711"/>
                    </a:cubicBezTo>
                    <a:cubicBezTo>
                      <a:pt x="276" y="360"/>
                      <a:pt x="205" y="205"/>
                      <a:pt x="0" y="210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2274" y="81"/>
                      <a:pt x="2274" y="81"/>
                      <a:pt x="2274" y="81"/>
                    </a:cubicBezTo>
                    <a:cubicBezTo>
                      <a:pt x="2400" y="85"/>
                      <a:pt x="2600" y="100"/>
                      <a:pt x="2694" y="0"/>
                    </a:cubicBezTo>
                    <a:cubicBezTo>
                      <a:pt x="2953" y="1151"/>
                      <a:pt x="2953" y="1151"/>
                      <a:pt x="2953" y="1151"/>
                    </a:cubicBezTo>
                    <a:cubicBezTo>
                      <a:pt x="2843" y="1187"/>
                      <a:pt x="2843" y="1187"/>
                      <a:pt x="2843" y="1187"/>
                    </a:cubicBezTo>
                    <a:cubicBezTo>
                      <a:pt x="2697" y="701"/>
                      <a:pt x="2265" y="412"/>
                      <a:pt x="1763" y="412"/>
                    </a:cubicBezTo>
                    <a:cubicBezTo>
                      <a:pt x="1273" y="413"/>
                      <a:pt x="1304" y="598"/>
                      <a:pt x="1304" y="999"/>
                    </a:cubicBezTo>
                    <a:cubicBezTo>
                      <a:pt x="1304" y="1160"/>
                      <a:pt x="1304" y="1160"/>
                      <a:pt x="1304" y="1160"/>
                    </a:cubicBezTo>
                    <a:cubicBezTo>
                      <a:pt x="1465" y="1159"/>
                      <a:pt x="1465" y="1159"/>
                      <a:pt x="1465" y="1159"/>
                    </a:cubicBezTo>
                    <a:cubicBezTo>
                      <a:pt x="1795" y="1159"/>
                      <a:pt x="2126" y="1193"/>
                      <a:pt x="2120" y="752"/>
                    </a:cubicBezTo>
                    <a:cubicBezTo>
                      <a:pt x="2221" y="737"/>
                      <a:pt x="2221" y="737"/>
                      <a:pt x="2221" y="737"/>
                    </a:cubicBezTo>
                    <a:cubicBezTo>
                      <a:pt x="2444" y="2009"/>
                      <a:pt x="2444" y="2009"/>
                      <a:pt x="2444" y="2009"/>
                    </a:cubicBezTo>
                    <a:cubicBezTo>
                      <a:pt x="2343" y="2019"/>
                      <a:pt x="2343" y="2019"/>
                      <a:pt x="2343" y="2019"/>
                    </a:cubicBezTo>
                    <a:cubicBezTo>
                      <a:pt x="2288" y="1879"/>
                      <a:pt x="2207" y="1749"/>
                      <a:pt x="2097" y="1649"/>
                    </a:cubicBezTo>
                    <a:cubicBezTo>
                      <a:pt x="1901" y="1469"/>
                      <a:pt x="1691" y="1490"/>
                      <a:pt x="1441" y="1490"/>
                    </a:cubicBezTo>
                    <a:cubicBezTo>
                      <a:pt x="1305" y="1490"/>
                      <a:pt x="1305" y="1490"/>
                      <a:pt x="1305" y="1490"/>
                    </a:cubicBezTo>
                    <a:cubicBezTo>
                      <a:pt x="1307" y="2577"/>
                      <a:pt x="1307" y="2577"/>
                      <a:pt x="1307" y="2577"/>
                    </a:cubicBezTo>
                    <a:cubicBezTo>
                      <a:pt x="1308" y="2918"/>
                      <a:pt x="1399" y="3048"/>
                      <a:pt x="1794" y="3047"/>
                    </a:cubicBezTo>
                    <a:cubicBezTo>
                      <a:pt x="2436" y="3046"/>
                      <a:pt x="2845" y="2659"/>
                      <a:pt x="3110" y="2113"/>
                    </a:cubicBezTo>
                    <a:cubicBezTo>
                      <a:pt x="3215" y="2153"/>
                      <a:pt x="3215" y="2153"/>
                      <a:pt x="3215" y="2153"/>
                    </a:cubicBezTo>
                    <a:cubicBezTo>
                      <a:pt x="2792" y="3456"/>
                      <a:pt x="2792" y="3456"/>
                      <a:pt x="2792" y="3456"/>
                    </a:cubicBezTo>
                    <a:cubicBezTo>
                      <a:pt x="2752" y="3411"/>
                      <a:pt x="2707" y="3391"/>
                      <a:pt x="2651" y="3386"/>
                    </a:cubicBezTo>
                    <a:cubicBezTo>
                      <a:pt x="2602" y="3377"/>
                      <a:pt x="2546" y="3377"/>
                      <a:pt x="2491" y="3377"/>
                    </a:cubicBezTo>
                    <a:lnTo>
                      <a:pt x="7" y="338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dirty="0"/>
              </a:p>
            </p:txBody>
          </p:sp>
          <p:sp>
            <p:nvSpPr>
              <p:cNvPr id="104" name="Freeform 81">
                <a:extLst>
                  <a:ext uri="{FF2B5EF4-FFF2-40B4-BE49-F238E27FC236}">
                    <a16:creationId xmlns="" xmlns:a16="http://schemas.microsoft.com/office/drawing/2014/main" id="{CB2F0D77-3B1E-4525-ABD8-271AAC21EAB9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10717213" y="6215062"/>
                <a:ext cx="96837" cy="88900"/>
              </a:xfrm>
              <a:custGeom>
                <a:avLst/>
                <a:gdLst>
                  <a:gd name="T0" fmla="*/ 1679 w 3668"/>
                  <a:gd name="T1" fmla="*/ 332 h 3301"/>
                  <a:gd name="T2" fmla="*/ 1343 w 3668"/>
                  <a:gd name="T3" fmla="*/ 428 h 3301"/>
                  <a:gd name="T4" fmla="*/ 1298 w 3668"/>
                  <a:gd name="T5" fmla="*/ 689 h 3301"/>
                  <a:gd name="T6" fmla="*/ 1300 w 3668"/>
                  <a:gd name="T7" fmla="*/ 1430 h 3301"/>
                  <a:gd name="T8" fmla="*/ 2100 w 3668"/>
                  <a:gd name="T9" fmla="*/ 717 h 3301"/>
                  <a:gd name="T10" fmla="*/ 1679 w 3668"/>
                  <a:gd name="T11" fmla="*/ 332 h 3301"/>
                  <a:gd name="T12" fmla="*/ 1679 w 3668"/>
                  <a:gd name="T13" fmla="*/ 332 h 3301"/>
                  <a:gd name="T14" fmla="*/ 276 w 3668"/>
                  <a:gd name="T15" fmla="*/ 631 h 3301"/>
                  <a:gd name="T16" fmla="*/ 0 w 3668"/>
                  <a:gd name="T17" fmla="*/ 131 h 3301"/>
                  <a:gd name="T18" fmla="*/ 0 w 3668"/>
                  <a:gd name="T19" fmla="*/ 5 h 3301"/>
                  <a:gd name="T20" fmla="*/ 2253 w 3668"/>
                  <a:gd name="T21" fmla="*/ 0 h 3301"/>
                  <a:gd name="T22" fmla="*/ 2870 w 3668"/>
                  <a:gd name="T23" fmla="*/ 79 h 3301"/>
                  <a:gd name="T24" fmla="*/ 3162 w 3668"/>
                  <a:gd name="T25" fmla="*/ 505 h 3301"/>
                  <a:gd name="T26" fmla="*/ 2452 w 3668"/>
                  <a:gd name="T27" fmla="*/ 1368 h 3301"/>
                  <a:gd name="T28" fmla="*/ 3291 w 3668"/>
                  <a:gd name="T29" fmla="*/ 2759 h 3301"/>
                  <a:gd name="T30" fmla="*/ 3668 w 3668"/>
                  <a:gd name="T31" fmla="*/ 3169 h 3301"/>
                  <a:gd name="T32" fmla="*/ 3668 w 3668"/>
                  <a:gd name="T33" fmla="*/ 3294 h 3301"/>
                  <a:gd name="T34" fmla="*/ 1985 w 3668"/>
                  <a:gd name="T35" fmla="*/ 3297 h 3301"/>
                  <a:gd name="T36" fmla="*/ 1985 w 3668"/>
                  <a:gd name="T37" fmla="*/ 3172 h 3301"/>
                  <a:gd name="T38" fmla="*/ 2190 w 3668"/>
                  <a:gd name="T39" fmla="*/ 3006 h 3301"/>
                  <a:gd name="T40" fmla="*/ 1475 w 3668"/>
                  <a:gd name="T41" fmla="*/ 1735 h 3301"/>
                  <a:gd name="T42" fmla="*/ 1300 w 3668"/>
                  <a:gd name="T43" fmla="*/ 1796 h 3301"/>
                  <a:gd name="T44" fmla="*/ 1302 w 3668"/>
                  <a:gd name="T45" fmla="*/ 2673 h 3301"/>
                  <a:gd name="T46" fmla="*/ 1579 w 3668"/>
                  <a:gd name="T47" fmla="*/ 3173 h 3301"/>
                  <a:gd name="T48" fmla="*/ 1579 w 3668"/>
                  <a:gd name="T49" fmla="*/ 3298 h 3301"/>
                  <a:gd name="T50" fmla="*/ 6 w 3668"/>
                  <a:gd name="T51" fmla="*/ 3301 h 3301"/>
                  <a:gd name="T52" fmla="*/ 6 w 3668"/>
                  <a:gd name="T53" fmla="*/ 3176 h 3301"/>
                  <a:gd name="T54" fmla="*/ 280 w 3668"/>
                  <a:gd name="T55" fmla="*/ 2674 h 3301"/>
                  <a:gd name="T56" fmla="*/ 276 w 3668"/>
                  <a:gd name="T57" fmla="*/ 631 h 33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668" h="3301">
                    <a:moveTo>
                      <a:pt x="1679" y="332"/>
                    </a:moveTo>
                    <a:cubicBezTo>
                      <a:pt x="1578" y="332"/>
                      <a:pt x="1418" y="353"/>
                      <a:pt x="1343" y="428"/>
                    </a:cubicBezTo>
                    <a:cubicBezTo>
                      <a:pt x="1288" y="488"/>
                      <a:pt x="1298" y="613"/>
                      <a:pt x="1298" y="689"/>
                    </a:cubicBezTo>
                    <a:cubicBezTo>
                      <a:pt x="1300" y="1430"/>
                      <a:pt x="1300" y="1430"/>
                      <a:pt x="1300" y="1430"/>
                    </a:cubicBezTo>
                    <a:cubicBezTo>
                      <a:pt x="1640" y="1344"/>
                      <a:pt x="2101" y="1143"/>
                      <a:pt x="2100" y="717"/>
                    </a:cubicBezTo>
                    <a:cubicBezTo>
                      <a:pt x="2099" y="461"/>
                      <a:pt x="1929" y="332"/>
                      <a:pt x="1679" y="332"/>
                    </a:cubicBezTo>
                    <a:cubicBezTo>
                      <a:pt x="1679" y="332"/>
                      <a:pt x="1929" y="332"/>
                      <a:pt x="1679" y="332"/>
                    </a:cubicBezTo>
                    <a:moveTo>
                      <a:pt x="276" y="631"/>
                    </a:moveTo>
                    <a:cubicBezTo>
                      <a:pt x="275" y="280"/>
                      <a:pt x="205" y="125"/>
                      <a:pt x="0" y="131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2253" y="0"/>
                      <a:pt x="2253" y="0"/>
                      <a:pt x="2253" y="0"/>
                    </a:cubicBezTo>
                    <a:cubicBezTo>
                      <a:pt x="2459" y="5"/>
                      <a:pt x="2679" y="5"/>
                      <a:pt x="2870" y="79"/>
                    </a:cubicBezTo>
                    <a:cubicBezTo>
                      <a:pt x="3046" y="159"/>
                      <a:pt x="3161" y="304"/>
                      <a:pt x="3162" y="505"/>
                    </a:cubicBezTo>
                    <a:cubicBezTo>
                      <a:pt x="3162" y="920"/>
                      <a:pt x="2782" y="1197"/>
                      <a:pt x="2452" y="1368"/>
                    </a:cubicBezTo>
                    <a:cubicBezTo>
                      <a:pt x="2824" y="1723"/>
                      <a:pt x="3115" y="2223"/>
                      <a:pt x="3291" y="2759"/>
                    </a:cubicBezTo>
                    <a:cubicBezTo>
                      <a:pt x="3347" y="2934"/>
                      <a:pt x="3447" y="3169"/>
                      <a:pt x="3668" y="3169"/>
                    </a:cubicBezTo>
                    <a:cubicBezTo>
                      <a:pt x="3668" y="3294"/>
                      <a:pt x="3668" y="3294"/>
                      <a:pt x="3668" y="3294"/>
                    </a:cubicBezTo>
                    <a:cubicBezTo>
                      <a:pt x="1985" y="3297"/>
                      <a:pt x="1985" y="3297"/>
                      <a:pt x="1985" y="3297"/>
                    </a:cubicBezTo>
                    <a:cubicBezTo>
                      <a:pt x="1985" y="3172"/>
                      <a:pt x="1985" y="3172"/>
                      <a:pt x="1985" y="3172"/>
                    </a:cubicBezTo>
                    <a:cubicBezTo>
                      <a:pt x="2100" y="3167"/>
                      <a:pt x="2190" y="3142"/>
                      <a:pt x="2190" y="3006"/>
                    </a:cubicBezTo>
                    <a:cubicBezTo>
                      <a:pt x="2189" y="2701"/>
                      <a:pt x="1687" y="1981"/>
                      <a:pt x="1475" y="1735"/>
                    </a:cubicBezTo>
                    <a:cubicBezTo>
                      <a:pt x="1300" y="1796"/>
                      <a:pt x="1300" y="1796"/>
                      <a:pt x="1300" y="1796"/>
                    </a:cubicBezTo>
                    <a:cubicBezTo>
                      <a:pt x="1302" y="2673"/>
                      <a:pt x="1302" y="2673"/>
                      <a:pt x="1302" y="2673"/>
                    </a:cubicBezTo>
                    <a:cubicBezTo>
                      <a:pt x="1303" y="3024"/>
                      <a:pt x="1373" y="3178"/>
                      <a:pt x="1579" y="3173"/>
                    </a:cubicBezTo>
                    <a:cubicBezTo>
                      <a:pt x="1579" y="3298"/>
                      <a:pt x="1579" y="3298"/>
                      <a:pt x="1579" y="3298"/>
                    </a:cubicBezTo>
                    <a:cubicBezTo>
                      <a:pt x="6" y="3301"/>
                      <a:pt x="6" y="3301"/>
                      <a:pt x="6" y="3301"/>
                    </a:cubicBezTo>
                    <a:cubicBezTo>
                      <a:pt x="6" y="3176"/>
                      <a:pt x="6" y="3176"/>
                      <a:pt x="6" y="3176"/>
                    </a:cubicBezTo>
                    <a:cubicBezTo>
                      <a:pt x="211" y="3181"/>
                      <a:pt x="281" y="3025"/>
                      <a:pt x="280" y="2674"/>
                    </a:cubicBezTo>
                    <a:lnTo>
                      <a:pt x="276" y="63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dirty="0"/>
              </a:p>
            </p:txBody>
          </p:sp>
        </p:grpSp>
      </p:grpSp>
      <p:sp>
        <p:nvSpPr>
          <p:cNvPr id="105" name="Date Placeholder 2">
            <a:extLst>
              <a:ext uri="{FF2B5EF4-FFF2-40B4-BE49-F238E27FC236}">
                <a16:creationId xmlns="" xmlns:a16="http://schemas.microsoft.com/office/drawing/2014/main" id="{02C616E4-4D7B-4446-BCC8-C8366EF37C6B}"/>
              </a:ext>
            </a:extLst>
          </p:cNvPr>
          <p:cNvSpPr txBox="1">
            <a:spLocks/>
          </p:cNvSpPr>
          <p:nvPr userDrawn="1"/>
        </p:nvSpPr>
        <p:spPr>
          <a:xfrm>
            <a:off x="336550" y="6383926"/>
            <a:ext cx="1094007" cy="2417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1039033" rtl="0" eaLnBrk="1" latinLnBrk="0" hangingPunct="1">
              <a:defRPr sz="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9516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9033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58549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78065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97582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17098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36615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56131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0" dirty="0" smtClean="0"/>
              <a:t>19 July</a:t>
            </a:r>
            <a:r>
              <a:rPr lang="en-US" dirty="0" smtClean="0"/>
              <a:t> 2019</a:t>
            </a:r>
            <a:r>
              <a:rPr lang="en-US" baseline="0" dirty="0" smtClean="0"/>
              <a:t> </a:t>
            </a:r>
            <a:r>
              <a:rPr lang="en-US" baseline="0" smtClean="0"/>
              <a:t>(Final)</a:t>
            </a:r>
            <a:endParaRPr lang="en-GB" dirty="0"/>
          </a:p>
        </p:txBody>
      </p:sp>
      <p:sp>
        <p:nvSpPr>
          <p:cNvPr id="107" name="Footer Placeholder 5"/>
          <p:cNvSpPr txBox="1">
            <a:spLocks/>
          </p:cNvSpPr>
          <p:nvPr userDrawn="1"/>
        </p:nvSpPr>
        <p:spPr>
          <a:xfrm>
            <a:off x="1430557" y="6383926"/>
            <a:ext cx="4197478" cy="2417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1039033" rtl="0" eaLnBrk="1" latinLnBrk="0" hangingPunct="1">
              <a:defRPr sz="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9516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9033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58549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78065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97582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17098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36615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56131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VESI</a:t>
            </a:r>
            <a:r>
              <a:rPr lang="en-GB" baseline="0" dirty="0" smtClean="0"/>
              <a:t> Technical Standards Harmonisation Working Group</a:t>
            </a:r>
            <a:endParaRPr lang="en-GB" dirty="0"/>
          </a:p>
        </p:txBody>
      </p:sp>
      <p:sp>
        <p:nvSpPr>
          <p:cNvPr id="108" name="Text Box 12"/>
          <p:cNvSpPr txBox="1">
            <a:spLocks noChangeArrowheads="1"/>
          </p:cNvSpPr>
          <p:nvPr userDrawn="1"/>
        </p:nvSpPr>
        <p:spPr bwMode="auto">
          <a:xfrm>
            <a:off x="7388457" y="6439492"/>
            <a:ext cx="190500" cy="1317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marL="0" marR="0" lvl="0" indent="0" algn="r" defTabSz="854634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FED19F-58FE-4156-B603-1E51EAB7FB02}" type="slidenum">
              <a:rPr kumimoji="0" lang="en-GB" sz="800" b="0" i="0" u="none" strike="noStrike" kern="0" cap="none" spc="0" normalizeH="0" baseline="0" noProof="0" smtClean="0">
                <a:ln>
                  <a:noFill/>
                </a:ln>
                <a:solidFill>
                  <a:srgbClr val="58595B"/>
                </a:solidFill>
                <a:effectLst/>
                <a:uLnTx/>
                <a:uFillTx/>
              </a:rPr>
              <a:pPr marL="0" marR="0" lvl="0" indent="0" algn="r" defTabSz="854634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58595B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370193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5" r:id="rId2"/>
    <p:sldLayoutId id="2147483667" r:id="rId3"/>
    <p:sldLayoutId id="2147483668" r:id="rId4"/>
    <p:sldLayoutId id="2147483666" r:id="rId5"/>
    <p:sldLayoutId id="2147483706" r:id="rId6"/>
    <p:sldLayoutId id="2147483708" r:id="rId7"/>
    <p:sldLayoutId id="2147483709" r:id="rId8"/>
    <p:sldLayoutId id="2147483669" r:id="rId9"/>
    <p:sldLayoutId id="2147483685" r:id="rId10"/>
    <p:sldLayoutId id="2147483683" r:id="rId11"/>
    <p:sldLayoutId id="2147483707" r:id="rId12"/>
    <p:sldLayoutId id="2147483705" r:id="rId13"/>
    <p:sldLayoutId id="2147483711" r:id="rId14"/>
  </p:sldLayoutIdLst>
  <p:timing>
    <p:tnLst>
      <p:par>
        <p:cTn id="1" dur="indefinite" restart="never" nodeType="tmRoot"/>
      </p:par>
    </p:tnLst>
  </p:timing>
  <p:hf hdr="0"/>
  <p:txStyles>
    <p:titleStyle>
      <a:lvl1pPr algn="l" defTabSz="1039033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039033" rtl="0" eaLnBrk="1" latinLnBrk="0" hangingPunct="1">
        <a:lnSpc>
          <a:spcPct val="95000"/>
        </a:lnSpc>
        <a:spcBef>
          <a:spcPts val="682"/>
        </a:spcBef>
        <a:spcAft>
          <a:spcPts val="1364"/>
        </a:spcAft>
        <a:buClr>
          <a:schemeClr val="accent2"/>
        </a:buClr>
        <a:buSzPct val="120000"/>
        <a:buFont typeface="Symbol" panose="05050102010706020507" pitchFamily="18" charset="2"/>
        <a:buNone/>
        <a:defRPr sz="18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245441" indent="-245441" algn="l" defTabSz="1039033" rtl="0" eaLnBrk="1" latinLnBrk="0" hangingPunct="1">
        <a:lnSpc>
          <a:spcPct val="95000"/>
        </a:lnSpc>
        <a:spcBef>
          <a:spcPts val="682"/>
        </a:spcBef>
        <a:spcAft>
          <a:spcPts val="1364"/>
        </a:spcAft>
        <a:buClr>
          <a:schemeClr val="tx1"/>
        </a:buClr>
        <a:buSzPct val="120000"/>
        <a:buFont typeface="Symbol" panose="05050102010706020507" pitchFamily="18" charset="2"/>
        <a:buChar char="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490882" indent="-245441" algn="l" defTabSz="1039033" rtl="0" eaLnBrk="1" latinLnBrk="0" hangingPunct="1">
        <a:lnSpc>
          <a:spcPct val="95000"/>
        </a:lnSpc>
        <a:spcBef>
          <a:spcPts val="682"/>
        </a:spcBef>
        <a:spcAft>
          <a:spcPts val="1364"/>
        </a:spcAft>
        <a:buClr>
          <a:schemeClr val="tx1"/>
        </a:buClr>
        <a:buSzPct val="120000"/>
        <a:buFont typeface="Arial" panose="020B0604020202020204" pitchFamily="34" charset="0"/>
        <a:buChar char="–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245441" indent="0" algn="l" defTabSz="1039033" rtl="0" eaLnBrk="1" latinLnBrk="0" hangingPunct="1">
        <a:lnSpc>
          <a:spcPct val="95000"/>
        </a:lnSpc>
        <a:spcBef>
          <a:spcPts val="682"/>
        </a:spcBef>
        <a:spcAft>
          <a:spcPts val="1364"/>
        </a:spcAft>
        <a:buClr>
          <a:schemeClr val="accent2"/>
        </a:buClr>
        <a:buSzPct val="120000"/>
        <a:buFont typeface="Symbol" panose="05050102010706020507" pitchFamily="18" charset="2"/>
        <a:buNone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0" indent="0" algn="l" defTabSz="1039033" rtl="0" eaLnBrk="1" latinLnBrk="0" hangingPunct="1">
        <a:lnSpc>
          <a:spcPct val="90000"/>
        </a:lnSpc>
        <a:spcBef>
          <a:spcPts val="568"/>
        </a:spcBef>
        <a:buClr>
          <a:schemeClr val="accent2"/>
        </a:buClr>
        <a:buSzPct val="120000"/>
        <a:buFont typeface="Symbol" panose="05050102010706020507" pitchFamily="18" charset="2"/>
        <a:buNone/>
        <a:defRPr sz="18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0" indent="0" algn="l" defTabSz="1039033" rtl="0" eaLnBrk="1" latinLnBrk="0" hangingPunct="1">
        <a:lnSpc>
          <a:spcPct val="90000"/>
        </a:lnSpc>
        <a:spcBef>
          <a:spcPts val="568"/>
        </a:spcBef>
        <a:buFont typeface="Arial" panose="020B0604020202020204" pitchFamily="34" charset="0"/>
        <a:buNone/>
        <a:defRPr sz="20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0" indent="0" algn="l" defTabSz="1039033" rtl="0" eaLnBrk="1" latinLnBrk="0" hangingPunct="1">
        <a:lnSpc>
          <a:spcPct val="90000"/>
        </a:lnSpc>
        <a:spcBef>
          <a:spcPts val="568"/>
        </a:spcBef>
        <a:buFont typeface="Arial" panose="020B0604020202020204" pitchFamily="34" charset="0"/>
        <a:buNone/>
        <a:defRPr sz="20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0" indent="0" algn="l" defTabSz="1039033" rtl="0" eaLnBrk="1" latinLnBrk="0" hangingPunct="1">
        <a:lnSpc>
          <a:spcPct val="90000"/>
        </a:lnSpc>
        <a:spcBef>
          <a:spcPts val="568"/>
        </a:spcBef>
        <a:buFont typeface="Arial" panose="020B0604020202020204" pitchFamily="34" charset="0"/>
        <a:buNone/>
        <a:defRPr sz="20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0" indent="0" algn="l" defTabSz="1039033" rtl="0" eaLnBrk="1" latinLnBrk="0" hangingPunct="1">
        <a:lnSpc>
          <a:spcPct val="90000"/>
        </a:lnSpc>
        <a:spcBef>
          <a:spcPts val="568"/>
        </a:spcBef>
        <a:buFont typeface="Arial" panose="020B0604020202020204" pitchFamily="34" charset="0"/>
        <a:buNone/>
        <a:defRPr sz="20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3903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9516" algn="l" defTabSz="103903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39033" algn="l" defTabSz="103903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58549" algn="l" defTabSz="103903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78065" algn="l" defTabSz="103903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97582" algn="l" defTabSz="103903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117098" algn="l" defTabSz="103903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36615" algn="l" defTabSz="103903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56131" algn="l" defTabSz="103903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http://source/var/folders/vc/vz4pdmt16c7fx345fks6kn2h0000gr/T/com.microsoft.Word/WebArchiveCopyPasteTempFiles/cidimage001.jpg@01D4C90B.6E3669B0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95325" y="4130843"/>
            <a:ext cx="3558020" cy="3689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19 July 2019(Final)</a:t>
            </a:r>
            <a:endParaRPr lang="en-AU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="" xmlns:a16="http://schemas.microsoft.com/office/drawing/2014/main" id="{9D4A7383-5601-4295-BD80-D841EBB189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711" y="1171854"/>
            <a:ext cx="10438042" cy="2577104"/>
          </a:xfrm>
        </p:spPr>
        <p:txBody>
          <a:bodyPr/>
          <a:lstStyle/>
          <a:p>
            <a:r>
              <a:rPr lang="en-AU" sz="3600" b="0" dirty="0" smtClean="0">
                <a:latin typeface="Century Gothic" panose="020B0502020202020204" pitchFamily="34" charset="0"/>
              </a:rPr>
              <a:t>VESI Technical Standards Harmonisation</a:t>
            </a:r>
            <a:r>
              <a:rPr lang="en-AU" sz="5400" b="0" dirty="0" smtClean="0">
                <a:latin typeface="Century Gothic" panose="020B0502020202020204" pitchFamily="34" charset="0"/>
              </a:rPr>
              <a:t/>
            </a:r>
            <a:br>
              <a:rPr lang="en-AU" sz="5400" b="0" dirty="0" smtClean="0">
                <a:latin typeface="Century Gothic" panose="020B0502020202020204" pitchFamily="34" charset="0"/>
              </a:rPr>
            </a:br>
            <a:r>
              <a:rPr lang="en-AU" sz="3600" b="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Technical Standards Working Group</a:t>
            </a:r>
            <a:endParaRPr lang="en-AU" sz="3600" b="0" dirty="0">
              <a:solidFill>
                <a:schemeClr val="accent1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913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E247104-C3E8-449A-A30F-71844AC54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0" dirty="0" smtClean="0">
                <a:solidFill>
                  <a:srgbClr val="1E398D"/>
                </a:solidFill>
                <a:latin typeface="Century Gothic" panose="020B0502020202020204" pitchFamily="34" charset="0"/>
              </a:rPr>
              <a:t>Work group members</a:t>
            </a:r>
            <a:endParaRPr lang="en-AU" sz="2700" b="0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90773" y="1317365"/>
            <a:ext cx="93059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800" dirty="0" smtClean="0"/>
              <a:t>Anthony James, Technical Standards Manager, CitiPower and Powercor (Lead)</a:t>
            </a:r>
          </a:p>
          <a:p>
            <a:r>
              <a:rPr lang="en-AU" sz="1800" dirty="0" smtClean="0"/>
              <a:t>Aza Masoudtehrani, Technical Standards Engineer, CitiPower and Powercor</a:t>
            </a:r>
          </a:p>
        </p:txBody>
      </p:sp>
      <p:pic>
        <p:nvPicPr>
          <p:cNvPr id="9218" name="Picture 1" descr="cid:image001.png@01CFAA95.3A49AE30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496"/>
          <a:stretch/>
        </p:blipFill>
        <p:spPr bwMode="auto">
          <a:xfrm>
            <a:off x="580380" y="2232541"/>
            <a:ext cx="1581150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1" descr="cid:image005.png@01CFDE61.5C83F6E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4952315"/>
            <a:ext cx="1200150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 descr="cid:image001.png@01D361ED.960379F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3743325"/>
            <a:ext cx="1647825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2332337" y="3920609"/>
            <a:ext cx="89738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1800" dirty="0"/>
              <a:t>Jim Tsirikis, Principle Engineer Distribution, United Energy</a:t>
            </a:r>
          </a:p>
        </p:txBody>
      </p:sp>
      <p:sp>
        <p:nvSpPr>
          <p:cNvPr id="7" name="Rectangle 6"/>
          <p:cNvSpPr/>
          <p:nvPr/>
        </p:nvSpPr>
        <p:spPr>
          <a:xfrm>
            <a:off x="2381893" y="5191511"/>
            <a:ext cx="41345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1800" dirty="0"/>
              <a:t>Max Demko, Senior Engineer, Jemena</a:t>
            </a:r>
          </a:p>
        </p:txBody>
      </p:sp>
      <p:sp>
        <p:nvSpPr>
          <p:cNvPr id="10" name="Rectangle 9"/>
          <p:cNvSpPr/>
          <p:nvPr/>
        </p:nvSpPr>
        <p:spPr>
          <a:xfrm>
            <a:off x="2390771" y="2652712"/>
            <a:ext cx="86391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1800" dirty="0"/>
              <a:t>Saman De Silva, Principle Engineer, Distribution Standards</a:t>
            </a:r>
          </a:p>
        </p:txBody>
      </p:sp>
      <p:pic>
        <p:nvPicPr>
          <p:cNvPr id="9221" name="Picture 2" descr="http://source/var/folders/vc/vz4pdmt16c7fx345fks6kn2h0000gr/T/com.microsoft.Word/WebArchiveCopyPasteTempFiles/cidimage001.jpg@01D4C90B.6E3669B0"/>
          <p:cNvPicPr>
            <a:picLocks noChangeAspect="1" noChangeArrowheads="1"/>
          </p:cNvPicPr>
          <p:nvPr/>
        </p:nvPicPr>
        <p:blipFill>
          <a:blip r:embed="rId6" r:link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" r="41698" b="417"/>
          <a:stretch>
            <a:fillRect/>
          </a:stretch>
        </p:blipFill>
        <p:spPr bwMode="auto">
          <a:xfrm>
            <a:off x="409574" y="1309389"/>
            <a:ext cx="1922763" cy="662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033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E247104-C3E8-449A-A30F-71844AC54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0" dirty="0" smtClean="0">
                <a:solidFill>
                  <a:srgbClr val="1E398D"/>
                </a:solidFill>
                <a:latin typeface="Century Gothic" panose="020B0502020202020204" pitchFamily="34" charset="0"/>
              </a:rPr>
              <a:t>Scope of Technical Standards Harmonisation</a:t>
            </a:r>
            <a:endParaRPr lang="en-AU" sz="2700" b="0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99" y="909017"/>
            <a:ext cx="9477375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600" i="1" dirty="0" smtClean="0">
                <a:latin typeface="Arial (Headings)"/>
              </a:rPr>
              <a:t>Review the civil URD (urban residential development) design and construction standards across all five Victorian Distribution Businesses and where possible align key design and construction parameters across the </a:t>
            </a:r>
            <a:r>
              <a:rPr lang="en-NZ" sz="1600" i="1" dirty="0">
                <a:latin typeface="Arial (Headings)"/>
              </a:rPr>
              <a:t>Victorian Distribution </a:t>
            </a:r>
            <a:r>
              <a:rPr lang="en-NZ" sz="1600" i="1" dirty="0" smtClean="0">
                <a:latin typeface="Arial (Headings)"/>
              </a:rPr>
              <a:t>Businesses.</a:t>
            </a:r>
          </a:p>
          <a:p>
            <a:endParaRPr lang="en-NZ" sz="1600" i="1" dirty="0">
              <a:latin typeface="Arial (Headings)"/>
            </a:endParaRPr>
          </a:p>
          <a:p>
            <a:r>
              <a:rPr lang="en-NZ" sz="1600" i="1" dirty="0" smtClean="0">
                <a:latin typeface="Arial (Headings)"/>
              </a:rPr>
              <a:t>The criteria for alignment will be based on: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1600" i="1" dirty="0" smtClean="0">
                <a:latin typeface="Arial (Headings)"/>
              </a:rPr>
              <a:t>Compliance to government regulations and Australian Standards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1600" i="1" dirty="0" smtClean="0">
                <a:latin typeface="Arial (Headings)"/>
              </a:rPr>
              <a:t>Least cost, technically acceptable solutions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1600" i="1" dirty="0" smtClean="0">
                <a:latin typeface="Arial (Headings)"/>
              </a:rPr>
              <a:t>Constructability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1600" i="1" dirty="0" smtClean="0">
                <a:latin typeface="Arial (Headings)"/>
              </a:rPr>
              <a:t>Ease of use and understanding of the standards</a:t>
            </a:r>
          </a:p>
          <a:p>
            <a:endParaRPr lang="en-NZ" sz="1600" i="1" dirty="0">
              <a:latin typeface="Arial (Headings)"/>
            </a:endParaRPr>
          </a:p>
          <a:p>
            <a:r>
              <a:rPr lang="en-NZ" sz="1600" i="1" dirty="0" smtClean="0">
                <a:latin typeface="Arial (Headings)"/>
              </a:rPr>
              <a:t>In addition to the harmonisation activity the following areas of the standards will also be reviewed</a:t>
            </a:r>
            <a:r>
              <a:rPr lang="en-NZ" sz="1600" i="1" baseline="30000" dirty="0" smtClean="0">
                <a:latin typeface="Arial (Headings)"/>
              </a:rPr>
              <a:t>1</a:t>
            </a:r>
            <a:r>
              <a:rPr lang="en-NZ" sz="1600" i="1" dirty="0" smtClean="0">
                <a:latin typeface="Arial (Headings)"/>
              </a:rPr>
              <a:t>:</a:t>
            </a:r>
          </a:p>
          <a:p>
            <a:endParaRPr lang="en-NZ" sz="1600" i="1" dirty="0" smtClean="0">
              <a:latin typeface="Arial (Headings)"/>
            </a:endParaRPr>
          </a:p>
          <a:p>
            <a:pPr marL="457200" indent="-457200">
              <a:buFont typeface="+mj-lt"/>
              <a:buAutoNum type="arabicPeriod"/>
            </a:pPr>
            <a:r>
              <a:rPr lang="en-AU" sz="1600" i="1" dirty="0" smtClean="0"/>
              <a:t>CitiPower/Powercor’s</a:t>
            </a:r>
            <a:r>
              <a:rPr lang="en-AU" sz="1600" i="1" baseline="30000" dirty="0" smtClean="0"/>
              <a:t>2</a:t>
            </a:r>
            <a:r>
              <a:rPr lang="en-AU" sz="1600" i="1" dirty="0" smtClean="0"/>
              <a:t> </a:t>
            </a:r>
            <a:r>
              <a:rPr lang="en-AU" sz="1600" i="1" dirty="0"/>
              <a:t>type 1 &amp; 2 kiosk easements would be reviewed, with the intention of </a:t>
            </a:r>
            <a:r>
              <a:rPr lang="en-AU" sz="1600" i="1" dirty="0" smtClean="0"/>
              <a:t>only using type 2 kiosk easements for URDs. This would align with the </a:t>
            </a:r>
            <a:r>
              <a:rPr lang="en-AU" sz="1600" i="1" dirty="0"/>
              <a:t>other distribution </a:t>
            </a:r>
            <a:r>
              <a:rPr lang="en-AU" sz="1600" i="1" dirty="0" smtClean="0"/>
              <a:t>businesses.</a:t>
            </a:r>
          </a:p>
          <a:p>
            <a:endParaRPr lang="en-AU" sz="1600" i="1" dirty="0" smtClean="0"/>
          </a:p>
          <a:p>
            <a:pPr marL="457200" indent="-457200">
              <a:buFont typeface="+mj-lt"/>
              <a:buAutoNum type="arabicPeriod" startAt="2"/>
            </a:pPr>
            <a:r>
              <a:rPr lang="en-AU" sz="1600" i="1" dirty="0" smtClean="0"/>
              <a:t>The potential to install HV cables into conduits for future stages. That is, cables will be capped and then jointed into the future stage.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1176" y="5636666"/>
            <a:ext cx="9295074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AU" sz="1600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Decision required: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AU" sz="1600" i="1" dirty="0" smtClean="0">
                <a:solidFill>
                  <a:schemeClr val="accent1">
                    <a:lumMod val="60000"/>
                    <a:lumOff val="40000"/>
                  </a:schemeClr>
                </a:solidFill>
                <a:sym typeface="Wingdings"/>
              </a:rPr>
              <a:t>Endorse project scope</a:t>
            </a:r>
            <a:endParaRPr lang="en-AU" sz="1600" i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37513" y="5830527"/>
            <a:ext cx="51564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00" baseline="30000" dirty="0" smtClean="0"/>
              <a:t>1 </a:t>
            </a:r>
            <a:r>
              <a:rPr lang="en-AU" sz="800" dirty="0" smtClean="0"/>
              <a:t>As agreed at the Technical Standards Working Group and Construction meeting held on the 5</a:t>
            </a:r>
            <a:r>
              <a:rPr lang="en-AU" sz="800" baseline="30000" dirty="0" smtClean="0"/>
              <a:t>th</a:t>
            </a:r>
            <a:r>
              <a:rPr lang="en-AU" sz="800" dirty="0" smtClean="0"/>
              <a:t> of July</a:t>
            </a:r>
          </a:p>
          <a:p>
            <a:r>
              <a:rPr lang="en-AU" sz="800" baseline="30000" dirty="0" smtClean="0"/>
              <a:t>2 </a:t>
            </a:r>
            <a:r>
              <a:rPr lang="en-AU" sz="800" dirty="0" smtClean="0"/>
              <a:t>This change only impacts CitiPower/Powercor kiosk reserves, proposed change will align with other DBs</a:t>
            </a:r>
            <a:endParaRPr lang="en-AU" sz="800" baseline="30000" dirty="0"/>
          </a:p>
        </p:txBody>
      </p:sp>
    </p:spTree>
    <p:extLst>
      <p:ext uri="{BB962C8B-B14F-4D97-AF65-F5344CB8AC3E}">
        <p14:creationId xmlns:p14="http://schemas.microsoft.com/office/powerpoint/2010/main" val="308385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E247104-C3E8-449A-A30F-71844AC54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0" dirty="0" smtClean="0">
                <a:solidFill>
                  <a:srgbClr val="1E398D"/>
                </a:solidFill>
                <a:latin typeface="Century Gothic" panose="020B0502020202020204" pitchFamily="34" charset="0"/>
              </a:rPr>
              <a:t>Deliverables</a:t>
            </a:r>
            <a:endParaRPr lang="en-AU" sz="2700" b="0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500" y="1266825"/>
            <a:ext cx="947737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AU" b="1" dirty="0" smtClean="0"/>
              <a:t>Gap analysis report </a:t>
            </a:r>
            <a:r>
              <a:rPr lang="en-AU" dirty="0" smtClean="0"/>
              <a:t>outlining difference and commonalities between </a:t>
            </a:r>
            <a:r>
              <a:rPr lang="en-AU" dirty="0"/>
              <a:t>all five Victorian Distribution </a:t>
            </a:r>
            <a:r>
              <a:rPr lang="en-AU" dirty="0" smtClean="0"/>
              <a:t>Business standards related to URDs</a:t>
            </a:r>
          </a:p>
          <a:p>
            <a:endParaRPr lang="en-AU" dirty="0" smtClean="0"/>
          </a:p>
          <a:p>
            <a:pPr marL="457200" indent="-457200">
              <a:buFont typeface="+mj-lt"/>
              <a:buAutoNum type="arabicPeriod" startAt="2"/>
            </a:pPr>
            <a:r>
              <a:rPr lang="en-AU" b="1" dirty="0" smtClean="0"/>
              <a:t>Harmonisation report </a:t>
            </a:r>
            <a:r>
              <a:rPr lang="en-AU" dirty="0" smtClean="0"/>
              <a:t>outlining key design and construction parameters for alignment</a:t>
            </a:r>
          </a:p>
          <a:p>
            <a:endParaRPr lang="en-AU" dirty="0" smtClean="0"/>
          </a:p>
          <a:p>
            <a:pPr marL="457200" indent="-457200">
              <a:buFont typeface="+mj-lt"/>
              <a:buAutoNum type="arabicPeriod" startAt="3"/>
            </a:pPr>
            <a:r>
              <a:rPr lang="en-AU" b="1" dirty="0" smtClean="0"/>
              <a:t>Implementation plan &amp; communication strategy </a:t>
            </a:r>
            <a:r>
              <a:rPr lang="en-AU" dirty="0" smtClean="0"/>
              <a:t>for each DB</a:t>
            </a:r>
          </a:p>
          <a:p>
            <a:pPr marL="457200" indent="-457200">
              <a:buFont typeface="+mj-lt"/>
              <a:buAutoNum type="arabicPeriod" startAt="3"/>
            </a:pPr>
            <a:endParaRPr lang="en-AU" dirty="0" smtClean="0"/>
          </a:p>
          <a:p>
            <a:pPr marL="457200" indent="-457200">
              <a:buFont typeface="+mj-lt"/>
              <a:buAutoNum type="arabicPeriod" startAt="3"/>
            </a:pPr>
            <a:r>
              <a:rPr lang="en-AU" b="1" dirty="0" smtClean="0"/>
              <a:t>Implementation of agreed changes </a:t>
            </a:r>
            <a:r>
              <a:rPr lang="en-AU" dirty="0" smtClean="0"/>
              <a:t>to Technical Standards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461176" y="5051891"/>
            <a:ext cx="9295074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AU" sz="1600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Decision required: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AU" sz="1600" i="1" dirty="0" smtClean="0">
                <a:solidFill>
                  <a:schemeClr val="accent1">
                    <a:lumMod val="60000"/>
                    <a:lumOff val="40000"/>
                  </a:schemeClr>
                </a:solidFill>
                <a:sym typeface="Wingdings"/>
              </a:rPr>
              <a:t>Endorse deliverables</a:t>
            </a:r>
            <a:endParaRPr lang="en-AU" sz="1600" i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646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4441799"/>
              </p:ext>
            </p:extLst>
          </p:nvPr>
        </p:nvGraphicFramePr>
        <p:xfrm>
          <a:off x="552450" y="1802811"/>
          <a:ext cx="10991850" cy="1584960"/>
        </p:xfrm>
        <a:graphic>
          <a:graphicData uri="http://schemas.openxmlformats.org/drawingml/2006/table">
            <a:tbl>
              <a:tblPr bandRow="1">
                <a:tableStyleId>{5FD0F851-EC5A-4D38-B0AD-8093EC10F338}</a:tableStyleId>
              </a:tblPr>
              <a:tblGrid>
                <a:gridCol w="9439121"/>
                <a:gridCol w="1552729"/>
              </a:tblGrid>
              <a:tr h="358238">
                <a:tc>
                  <a:txBody>
                    <a:bodyPr/>
                    <a:lstStyle/>
                    <a:p>
                      <a:pPr marL="0" marR="0" indent="0" algn="l" defTabSz="103903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 smtClean="0"/>
                        <a:t>Established Technical Standards working group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  <a:tr h="358238">
                <a:tc>
                  <a:txBody>
                    <a:bodyPr/>
                    <a:lstStyle/>
                    <a:p>
                      <a:pPr marL="0" marR="0" indent="0" algn="l" defTabSz="103903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 smtClean="0"/>
                        <a:t>Determined</a:t>
                      </a:r>
                      <a:r>
                        <a:rPr lang="en-AU" sz="1400" baseline="0" dirty="0" smtClean="0"/>
                        <a:t> relevant</a:t>
                      </a:r>
                      <a:r>
                        <a:rPr lang="en-AU" sz="1400" dirty="0" smtClean="0"/>
                        <a:t> URD standards across all five DBs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  <a:tr h="358238">
                <a:tc>
                  <a:txBody>
                    <a:bodyPr/>
                    <a:lstStyle/>
                    <a:p>
                      <a:pPr marL="0" marR="0" indent="0" algn="l" defTabSz="103903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 smtClean="0"/>
                        <a:t>Developed gap analysis scope for quotation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58238">
                <a:tc>
                  <a:txBody>
                    <a:bodyPr/>
                    <a:lstStyle/>
                    <a:p>
                      <a:pPr marL="0" marR="0" indent="0" algn="l" defTabSz="103903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 smtClean="0"/>
                        <a:t>Obtained quotes from consultants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="" xmlns:a16="http://schemas.microsoft.com/office/drawing/2014/main" id="{EE247104-C3E8-449A-A30F-71844AC54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0" dirty="0" smtClean="0">
                <a:solidFill>
                  <a:srgbClr val="1E398D"/>
                </a:solidFill>
                <a:latin typeface="Century Gothic" panose="020B0502020202020204" pitchFamily="34" charset="0"/>
              </a:rPr>
              <a:t>Activities</a:t>
            </a:r>
            <a:endParaRPr lang="en-AU" sz="2700" b="0" dirty="0">
              <a:solidFill>
                <a:schemeClr val="accent1"/>
              </a:solidFill>
            </a:endParaRPr>
          </a:p>
        </p:txBody>
      </p:sp>
      <p:pic>
        <p:nvPicPr>
          <p:cNvPr id="10242" name="Picture 2" descr="C:\Users\ajames\AppData\Local\Microsoft\Windows\Temporary Internet Files\Content.IE5\2E2XVPUE\check-mark-1292787_960_72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8487" y="1871258"/>
            <a:ext cx="233561" cy="229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ajames\AppData\Local\Microsoft\Windows\Temporary Internet Files\Content.IE5\2E2XVPUE\check-mark-1292787_960_72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8487" y="2262190"/>
            <a:ext cx="233561" cy="229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ajames\AppData\Local\Microsoft\Windows\Temporary Internet Files\Content.IE5\2E2XVPUE\check-mark-1292787_960_72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8487" y="2680883"/>
            <a:ext cx="233561" cy="229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ajames\AppData\Local\Microsoft\Windows\Temporary Internet Files\Content.IE5\2E2XVPUE\check-mark-1292787_960_72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8487" y="3099573"/>
            <a:ext cx="233561" cy="229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52450" y="1371660"/>
            <a:ext cx="3467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Completed activities</a:t>
            </a:r>
            <a:endParaRPr lang="en-AU" dirty="0"/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4080863"/>
              </p:ext>
            </p:extLst>
          </p:nvPr>
        </p:nvGraphicFramePr>
        <p:xfrm>
          <a:off x="552450" y="4693232"/>
          <a:ext cx="10991850" cy="396240"/>
        </p:xfrm>
        <a:graphic>
          <a:graphicData uri="http://schemas.openxmlformats.org/drawingml/2006/table">
            <a:tbl>
              <a:tblPr bandRow="1">
                <a:tableStyleId>{5FD0F851-EC5A-4D38-B0AD-8093EC10F338}</a:tableStyleId>
              </a:tblPr>
              <a:tblGrid>
                <a:gridCol w="9439121"/>
                <a:gridCol w="1552729"/>
              </a:tblGrid>
              <a:tr h="358238">
                <a:tc>
                  <a:txBody>
                    <a:bodyPr/>
                    <a:lstStyle/>
                    <a:p>
                      <a:pPr marL="0" marR="0" indent="0" algn="l" defTabSz="103903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 smtClean="0"/>
                        <a:t>Evaluating quotes from consultants and appointment</a:t>
                      </a:r>
                      <a:r>
                        <a:rPr lang="en-AU" sz="1400" baseline="0" dirty="0" smtClean="0"/>
                        <a:t> of </a:t>
                      </a:r>
                      <a:r>
                        <a:rPr lang="en-AU" sz="1400" dirty="0" smtClean="0"/>
                        <a:t>successful consultant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552450" y="4248150"/>
            <a:ext cx="3467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In progress activity</a:t>
            </a:r>
            <a:endParaRPr lang="en-AU" dirty="0"/>
          </a:p>
        </p:txBody>
      </p:sp>
      <p:sp>
        <p:nvSpPr>
          <p:cNvPr id="22" name="TextBox 21"/>
          <p:cNvSpPr txBox="1"/>
          <p:nvPr/>
        </p:nvSpPr>
        <p:spPr>
          <a:xfrm>
            <a:off x="10222803" y="4751626"/>
            <a:ext cx="1190625" cy="27699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AU" sz="12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5/07/2019</a:t>
            </a:r>
            <a:endParaRPr lang="en-AU" sz="1200" b="1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6184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E247104-C3E8-449A-A30F-71844AC54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2700" b="0" dirty="0" smtClean="0">
                <a:solidFill>
                  <a:schemeClr val="accent1"/>
                </a:solidFill>
              </a:rPr>
              <a:t>Consultants</a:t>
            </a:r>
            <a:endParaRPr lang="en-AU" sz="2700" b="0" dirty="0">
              <a:solidFill>
                <a:schemeClr val="accent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3078" y="2157959"/>
            <a:ext cx="1392893" cy="838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4787" y="2176481"/>
            <a:ext cx="1771214" cy="72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311964" y="2878672"/>
            <a:ext cx="4715123" cy="2516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1050" dirty="0" smtClean="0"/>
              <a:t>Large multinational engineering consultancy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1050" dirty="0" smtClean="0"/>
              <a:t>Prior experience undertaking gap analysis for  United Energy, CitiPower  &amp; Powercor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1050" dirty="0" smtClean="0"/>
              <a:t>Positive experience by </a:t>
            </a:r>
            <a:r>
              <a:rPr lang="en-AU" sz="1050" dirty="0"/>
              <a:t>United Energy, CitiPower  &amp; Powercor </a:t>
            </a:r>
            <a:r>
              <a:rPr lang="en-AU" sz="1050" dirty="0" smtClean="0"/>
              <a:t> for prior works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1050" dirty="0" smtClean="0"/>
              <a:t>8 weeks to complete analysis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1050" dirty="0" smtClean="0"/>
              <a:t>Work to be undertaken by Principle Engineer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1050" dirty="0" smtClean="0"/>
              <a:t>Suitability of Principle Engineer is currently being validated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1050" dirty="0" smtClean="0"/>
              <a:t>Deliverables are:</a:t>
            </a:r>
          </a:p>
          <a:p>
            <a:pPr marL="862416" lvl="1" indent="-342900">
              <a:buFont typeface="Arial" panose="020B0604020202020204" pitchFamily="34" charset="0"/>
              <a:buChar char="•"/>
            </a:pPr>
            <a:r>
              <a:rPr lang="en-AU" sz="1050" dirty="0" smtClean="0"/>
              <a:t>Gap analysis table </a:t>
            </a:r>
          </a:p>
          <a:p>
            <a:pPr marL="862416" lvl="1" indent="-342900">
              <a:buFont typeface="Arial" panose="020B0604020202020204" pitchFamily="34" charset="0"/>
              <a:buChar char="•"/>
            </a:pPr>
            <a:r>
              <a:rPr lang="en-AU" sz="1050" dirty="0" smtClean="0"/>
              <a:t>Formal report</a:t>
            </a:r>
          </a:p>
          <a:p>
            <a:pPr marL="862416" lvl="1" indent="-342900">
              <a:buFont typeface="Arial" panose="020B0604020202020204" pitchFamily="34" charset="0"/>
              <a:buChar char="•"/>
            </a:pPr>
            <a:r>
              <a:rPr lang="en-AU" sz="1050" dirty="0"/>
              <a:t>P</a:t>
            </a:r>
            <a:r>
              <a:rPr lang="en-AU" sz="1050" dirty="0" smtClean="0"/>
              <a:t>resentation to stakeholder</a:t>
            </a:r>
          </a:p>
          <a:p>
            <a:pPr marL="862416" lvl="1" indent="-342900">
              <a:buFont typeface="Arial" panose="020B0604020202020204" pitchFamily="34" charset="0"/>
              <a:buChar char="•"/>
            </a:pPr>
            <a:r>
              <a:rPr lang="en-AU" sz="1050" dirty="0" smtClean="0"/>
              <a:t>Analysis will provide both the commonalities and differences between the standards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1050" dirty="0" smtClean="0"/>
              <a:t>Approximate cost $39,000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773519" y="2878673"/>
            <a:ext cx="4684310" cy="2516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1050" dirty="0"/>
              <a:t>Large multinational engineering consultancy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1050" dirty="0" smtClean="0"/>
              <a:t>Prior </a:t>
            </a:r>
            <a:r>
              <a:rPr lang="en-AU" sz="1050" dirty="0"/>
              <a:t>experience undertaking </a:t>
            </a:r>
            <a:r>
              <a:rPr lang="en-AU" sz="1050" dirty="0" smtClean="0"/>
              <a:t>engineering work for UE</a:t>
            </a:r>
            <a:r>
              <a:rPr lang="en-AU" sz="1050" dirty="0"/>
              <a:t>, CitiPower  &amp; </a:t>
            </a:r>
            <a:r>
              <a:rPr lang="en-AU" sz="1050" dirty="0" smtClean="0"/>
              <a:t>Powercor, Jemena and </a:t>
            </a:r>
            <a:r>
              <a:rPr lang="en-AU" sz="1050" dirty="0" err="1" smtClean="0"/>
              <a:t>Ausnet</a:t>
            </a:r>
            <a:endParaRPr lang="en-AU" sz="105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1050" dirty="0"/>
              <a:t>Positive experience by </a:t>
            </a:r>
            <a:r>
              <a:rPr lang="en-AU" sz="1050" dirty="0" smtClean="0"/>
              <a:t>DBs  </a:t>
            </a:r>
            <a:r>
              <a:rPr lang="en-AU" sz="1050" dirty="0"/>
              <a:t>for prior works </a:t>
            </a:r>
            <a:endParaRPr lang="en-AU" sz="105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1050" dirty="0" smtClean="0"/>
              <a:t>However there has been no prior experience with undertaking a gap analysis with DBs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1050" dirty="0" smtClean="0"/>
              <a:t>7 </a:t>
            </a:r>
            <a:r>
              <a:rPr lang="en-AU" sz="1050" dirty="0"/>
              <a:t>weeks to complete analysis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1050" dirty="0"/>
              <a:t>Work to be undertaken by Principle </a:t>
            </a:r>
            <a:r>
              <a:rPr lang="en-AU" sz="1050" dirty="0" smtClean="0"/>
              <a:t>Electrical and Civil Engineer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1050" dirty="0" smtClean="0"/>
              <a:t>Suitability of </a:t>
            </a:r>
            <a:r>
              <a:rPr lang="en-AU" sz="1050" dirty="0"/>
              <a:t>Principle Electrical and Civil </a:t>
            </a:r>
            <a:r>
              <a:rPr lang="en-AU" sz="1050" dirty="0" smtClean="0"/>
              <a:t>Engineer </a:t>
            </a:r>
            <a:r>
              <a:rPr lang="en-AU" sz="1050" dirty="0"/>
              <a:t>is currently being validated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1050" dirty="0"/>
              <a:t>Deliverables are:</a:t>
            </a:r>
          </a:p>
          <a:p>
            <a:pPr marL="862416" lvl="1" indent="-342900">
              <a:buFont typeface="Arial" panose="020B0604020202020204" pitchFamily="34" charset="0"/>
              <a:buChar char="•"/>
            </a:pPr>
            <a:r>
              <a:rPr lang="en-AU" sz="1050" dirty="0" smtClean="0"/>
              <a:t>Formal gap analysis report</a:t>
            </a:r>
            <a:endParaRPr lang="en-AU" sz="1050" dirty="0"/>
          </a:p>
          <a:p>
            <a:pPr marL="862416" lvl="1" indent="-342900">
              <a:buFont typeface="Arial" panose="020B0604020202020204" pitchFamily="34" charset="0"/>
              <a:buChar char="•"/>
            </a:pPr>
            <a:r>
              <a:rPr lang="en-AU" sz="1050" dirty="0" smtClean="0"/>
              <a:t>Analysis </a:t>
            </a:r>
            <a:r>
              <a:rPr lang="en-AU" sz="1050" dirty="0"/>
              <a:t>will provide both the commonalities and differences between </a:t>
            </a:r>
            <a:r>
              <a:rPr lang="en-AU" sz="1050" dirty="0" smtClean="0"/>
              <a:t>the standards</a:t>
            </a:r>
            <a:endParaRPr lang="en-AU" sz="105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1050" dirty="0" smtClean="0"/>
              <a:t>Approximate </a:t>
            </a:r>
            <a:r>
              <a:rPr lang="en-AU" sz="1050" dirty="0"/>
              <a:t>cost $</a:t>
            </a:r>
            <a:r>
              <a:rPr lang="en-AU" sz="1050" dirty="0" smtClean="0"/>
              <a:t>32,500</a:t>
            </a:r>
            <a:endParaRPr lang="en-AU" sz="1050" dirty="0"/>
          </a:p>
        </p:txBody>
      </p:sp>
      <p:sp>
        <p:nvSpPr>
          <p:cNvPr id="12" name="TextBox 11"/>
          <p:cNvSpPr txBox="1"/>
          <p:nvPr/>
        </p:nvSpPr>
        <p:spPr>
          <a:xfrm>
            <a:off x="922350" y="772964"/>
            <a:ext cx="1053547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200" dirty="0" smtClean="0"/>
              <a:t>Request for quotation was sent to three engineering consultancies:</a:t>
            </a:r>
          </a:p>
          <a:p>
            <a:pPr marL="862416" lvl="1" indent="-342900">
              <a:buFont typeface="Wingdings" panose="05000000000000000000" pitchFamily="2" charset="2"/>
              <a:buChar char="§"/>
            </a:pPr>
            <a:r>
              <a:rPr lang="en-AU" sz="1200" dirty="0" smtClean="0"/>
              <a:t>Aurecon</a:t>
            </a:r>
          </a:p>
          <a:p>
            <a:pPr marL="862416" lvl="1" indent="-342900">
              <a:buFont typeface="Wingdings" panose="05000000000000000000" pitchFamily="2" charset="2"/>
              <a:buChar char="§"/>
            </a:pPr>
            <a:r>
              <a:rPr lang="en-AU" sz="1200" dirty="0" smtClean="0"/>
              <a:t>AECOM</a:t>
            </a:r>
          </a:p>
          <a:p>
            <a:pPr marL="862416" lvl="1" indent="-342900">
              <a:buFont typeface="Wingdings" panose="05000000000000000000" pitchFamily="2" charset="2"/>
              <a:buChar char="§"/>
            </a:pPr>
            <a:r>
              <a:rPr lang="en-AU" sz="1200" dirty="0" smtClean="0"/>
              <a:t>WSP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200" dirty="0" smtClean="0"/>
              <a:t>Offers were received from WSP and AECOM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200" dirty="0" smtClean="0"/>
              <a:t>Aurecon advised that they did not have the capacity to offer the service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200" dirty="0" smtClean="0"/>
              <a:t>Consultancy costs are proposed to be evenly shared among DBs</a:t>
            </a:r>
            <a:endParaRPr lang="en-AU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461176" y="5529905"/>
            <a:ext cx="9295074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AU" sz="1400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Decision required: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AU" sz="1400" i="1" dirty="0" smtClean="0">
                <a:solidFill>
                  <a:schemeClr val="accent1">
                    <a:lumMod val="60000"/>
                    <a:lumOff val="40000"/>
                  </a:schemeClr>
                </a:solidFill>
                <a:sym typeface="Wingdings"/>
              </a:rPr>
              <a:t>Endorse delegation to Technical Standards Working </a:t>
            </a:r>
            <a:r>
              <a:rPr lang="en-AU" sz="1400" i="1" dirty="0">
                <a:solidFill>
                  <a:schemeClr val="accent1">
                    <a:lumMod val="60000"/>
                    <a:lumOff val="40000"/>
                  </a:schemeClr>
                </a:solidFill>
                <a:sym typeface="Wingdings"/>
              </a:rPr>
              <a:t>G</a:t>
            </a:r>
            <a:r>
              <a:rPr lang="en-AU" sz="1400" i="1" dirty="0" smtClean="0">
                <a:solidFill>
                  <a:schemeClr val="accent1">
                    <a:lumMod val="60000"/>
                    <a:lumOff val="40000"/>
                  </a:schemeClr>
                </a:solidFill>
                <a:sym typeface="Wingdings"/>
              </a:rPr>
              <a:t>roup to make final decision on preferred consultant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AU" sz="1400" i="1" dirty="0" smtClean="0">
                <a:solidFill>
                  <a:schemeClr val="accent1">
                    <a:lumMod val="60000"/>
                    <a:lumOff val="40000"/>
                  </a:schemeClr>
                </a:solidFill>
                <a:sym typeface="Wingdings"/>
              </a:rPr>
              <a:t>Endorse even cost sharing between DBs</a:t>
            </a:r>
            <a:endParaRPr lang="en-AU" sz="1400" i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8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E247104-C3E8-449A-A30F-71844AC54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550" y="136358"/>
            <a:ext cx="9922375" cy="725655"/>
          </a:xfrm>
        </p:spPr>
        <p:txBody>
          <a:bodyPr/>
          <a:lstStyle/>
          <a:p>
            <a:r>
              <a:rPr lang="en-US" b="0" dirty="0" smtClean="0">
                <a:solidFill>
                  <a:srgbClr val="1E398D"/>
                </a:solidFill>
                <a:latin typeface="Century Gothic" panose="020B0502020202020204" pitchFamily="34" charset="0"/>
              </a:rPr>
              <a:t>Proposed</a:t>
            </a:r>
            <a:r>
              <a:rPr lang="en-US" dirty="0" smtClean="0">
                <a:solidFill>
                  <a:srgbClr val="1E398D"/>
                </a:solidFill>
                <a:latin typeface="Century Gothic" panose="020B0502020202020204" pitchFamily="34" charset="0"/>
              </a:rPr>
              <a:t> </a:t>
            </a:r>
            <a:r>
              <a:rPr lang="en-US" b="0" dirty="0" smtClean="0">
                <a:solidFill>
                  <a:srgbClr val="1E398D"/>
                </a:solidFill>
                <a:latin typeface="Century Gothic" panose="020B0502020202020204" pitchFamily="34" charset="0"/>
              </a:rPr>
              <a:t>timeline</a:t>
            </a:r>
            <a:endParaRPr lang="en-AU" sz="1800" b="0" i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53" name="Text Placeholder 3"/>
          <p:cNvSpPr txBox="1">
            <a:spLocks/>
          </p:cNvSpPr>
          <p:nvPr/>
        </p:nvSpPr>
        <p:spPr>
          <a:xfrm>
            <a:off x="10063234" y="2136469"/>
            <a:ext cx="1479230" cy="731391"/>
          </a:xfrm>
          <a:prstGeom prst="rect">
            <a:avLst/>
          </a:prstGeom>
        </p:spPr>
        <p:txBody>
          <a:bodyPr vert="horz" lIns="103903" tIns="51952" rIns="103903" bIns="51952" rtlCol="0">
            <a:noAutofit/>
          </a:bodyPr>
          <a:lstStyle>
            <a:lvl1pPr marL="0" indent="0" algn="l" defTabSz="1039033" rtl="0" eaLnBrk="1" latinLnBrk="0" hangingPunct="1">
              <a:lnSpc>
                <a:spcPct val="95000"/>
              </a:lnSpc>
              <a:spcBef>
                <a:spcPts val="682"/>
              </a:spcBef>
              <a:spcAft>
                <a:spcPts val="1364"/>
              </a:spcAft>
              <a:buClr>
                <a:schemeClr val="accent2"/>
              </a:buClr>
              <a:buSzPct val="120000"/>
              <a:buFont typeface="Symbol" panose="05050102010706020507" pitchFamily="18" charset="2"/>
              <a:buNone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245441" indent="-245441" algn="l" defTabSz="1039033" rtl="0" eaLnBrk="1" latinLnBrk="0" hangingPunct="1">
              <a:lnSpc>
                <a:spcPct val="95000"/>
              </a:lnSpc>
              <a:spcBef>
                <a:spcPts val="682"/>
              </a:spcBef>
              <a:spcAft>
                <a:spcPts val="1364"/>
              </a:spcAft>
              <a:buClr>
                <a:schemeClr val="tx1"/>
              </a:buClr>
              <a:buSzPct val="120000"/>
              <a:buFont typeface="Symbol" panose="05050102010706020507" pitchFamily="18" charset="2"/>
              <a:buChar char="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490882" indent="-245441" algn="l" defTabSz="1039033" rtl="0" eaLnBrk="1" latinLnBrk="0" hangingPunct="1">
              <a:lnSpc>
                <a:spcPct val="95000"/>
              </a:lnSpc>
              <a:spcBef>
                <a:spcPts val="682"/>
              </a:spcBef>
              <a:spcAft>
                <a:spcPts val="1364"/>
              </a:spcAft>
              <a:buClr>
                <a:schemeClr val="tx1"/>
              </a:buClr>
              <a:buSzPct val="120000"/>
              <a:buFont typeface="Arial" panose="020B0604020202020204" pitchFamily="34" charset="0"/>
              <a:buChar char="–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245441" indent="0" algn="l" defTabSz="1039033" rtl="0" eaLnBrk="1" latinLnBrk="0" hangingPunct="1">
              <a:lnSpc>
                <a:spcPct val="95000"/>
              </a:lnSpc>
              <a:spcBef>
                <a:spcPts val="682"/>
              </a:spcBef>
              <a:spcAft>
                <a:spcPts val="1364"/>
              </a:spcAft>
              <a:buClr>
                <a:schemeClr val="accent2"/>
              </a:buClr>
              <a:buSzPct val="120000"/>
              <a:buFont typeface="Symbol" panose="05050102010706020507" pitchFamily="18" charset="2"/>
              <a:buNone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1039033" rtl="0" eaLnBrk="1" latinLnBrk="0" hangingPunct="1">
              <a:lnSpc>
                <a:spcPct val="90000"/>
              </a:lnSpc>
              <a:spcBef>
                <a:spcPts val="568"/>
              </a:spcBef>
              <a:buClr>
                <a:schemeClr val="accent2"/>
              </a:buClr>
              <a:buSzPct val="120000"/>
              <a:buFont typeface="Symbol" panose="05050102010706020507" pitchFamily="18" charset="2"/>
              <a:buNone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0" indent="0" algn="l" defTabSz="1039033" rtl="0" eaLnBrk="1" latinLnBrk="0" hangingPunct="1">
              <a:lnSpc>
                <a:spcPct val="90000"/>
              </a:lnSpc>
              <a:spcBef>
                <a:spcPts val="568"/>
              </a:spcBef>
              <a:buFont typeface="Arial" panose="020B0604020202020204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0" indent="0" algn="l" defTabSz="1039033" rtl="0" eaLnBrk="1" latinLnBrk="0" hangingPunct="1">
              <a:lnSpc>
                <a:spcPct val="90000"/>
              </a:lnSpc>
              <a:spcBef>
                <a:spcPts val="568"/>
              </a:spcBef>
              <a:buFont typeface="Arial" panose="020B0604020202020204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0" indent="0" algn="l" defTabSz="1039033" rtl="0" eaLnBrk="1" latinLnBrk="0" hangingPunct="1">
              <a:lnSpc>
                <a:spcPct val="90000"/>
              </a:lnSpc>
              <a:spcBef>
                <a:spcPts val="568"/>
              </a:spcBef>
              <a:buFont typeface="Arial" panose="020B0604020202020204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0" indent="0" algn="l" defTabSz="1039033" rtl="0" eaLnBrk="1" latinLnBrk="0" hangingPunct="1">
              <a:lnSpc>
                <a:spcPct val="90000"/>
              </a:lnSpc>
              <a:spcBef>
                <a:spcPts val="568"/>
              </a:spcBef>
              <a:buFont typeface="Arial" panose="020B0604020202020204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Clr>
                <a:schemeClr val="accent1"/>
              </a:buClr>
            </a:pPr>
            <a:r>
              <a:rPr lang="en-AU" sz="900" dirty="0"/>
              <a:t>Review, </a:t>
            </a:r>
            <a:r>
              <a:rPr lang="en-AU" sz="900" dirty="0" smtClean="0"/>
              <a:t>comment and </a:t>
            </a:r>
            <a:r>
              <a:rPr lang="en-AU" sz="900" dirty="0"/>
              <a:t>endorse the implementation &amp;</a:t>
            </a:r>
            <a:r>
              <a:rPr lang="en-AU" sz="900" dirty="0" smtClean="0"/>
              <a:t> </a:t>
            </a:r>
            <a:r>
              <a:rPr lang="en-AU" sz="900" dirty="0"/>
              <a:t>communication </a:t>
            </a:r>
            <a:r>
              <a:rPr lang="en-AU" sz="900" dirty="0" smtClean="0"/>
              <a:t>strategy</a:t>
            </a:r>
          </a:p>
        </p:txBody>
      </p:sp>
      <p:sp>
        <p:nvSpPr>
          <p:cNvPr id="57" name="Text Placeholder 3"/>
          <p:cNvSpPr txBox="1">
            <a:spLocks/>
          </p:cNvSpPr>
          <p:nvPr/>
        </p:nvSpPr>
        <p:spPr>
          <a:xfrm>
            <a:off x="3171421" y="2125757"/>
            <a:ext cx="1301754" cy="376408"/>
          </a:xfrm>
          <a:prstGeom prst="rect">
            <a:avLst/>
          </a:prstGeom>
        </p:spPr>
        <p:txBody>
          <a:bodyPr vert="horz" lIns="103903" tIns="51952" rIns="103903" bIns="51952" rtlCol="0">
            <a:noAutofit/>
          </a:bodyPr>
          <a:lstStyle>
            <a:lvl1pPr marL="0" indent="0" algn="l" defTabSz="1039033" rtl="0" eaLnBrk="1" latinLnBrk="0" hangingPunct="1">
              <a:lnSpc>
                <a:spcPct val="95000"/>
              </a:lnSpc>
              <a:spcBef>
                <a:spcPts val="682"/>
              </a:spcBef>
              <a:spcAft>
                <a:spcPts val="1364"/>
              </a:spcAft>
              <a:buClr>
                <a:schemeClr val="accent2"/>
              </a:buClr>
              <a:buSzPct val="120000"/>
              <a:buFont typeface="Symbol" panose="05050102010706020507" pitchFamily="18" charset="2"/>
              <a:buNone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245441" indent="-245441" algn="l" defTabSz="1039033" rtl="0" eaLnBrk="1" latinLnBrk="0" hangingPunct="1">
              <a:lnSpc>
                <a:spcPct val="95000"/>
              </a:lnSpc>
              <a:spcBef>
                <a:spcPts val="682"/>
              </a:spcBef>
              <a:spcAft>
                <a:spcPts val="1364"/>
              </a:spcAft>
              <a:buClr>
                <a:schemeClr val="tx1"/>
              </a:buClr>
              <a:buSzPct val="120000"/>
              <a:buFont typeface="Symbol" panose="05050102010706020507" pitchFamily="18" charset="2"/>
              <a:buChar char="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490882" indent="-245441" algn="l" defTabSz="1039033" rtl="0" eaLnBrk="1" latinLnBrk="0" hangingPunct="1">
              <a:lnSpc>
                <a:spcPct val="95000"/>
              </a:lnSpc>
              <a:spcBef>
                <a:spcPts val="682"/>
              </a:spcBef>
              <a:spcAft>
                <a:spcPts val="1364"/>
              </a:spcAft>
              <a:buClr>
                <a:schemeClr val="tx1"/>
              </a:buClr>
              <a:buSzPct val="120000"/>
              <a:buFont typeface="Arial" panose="020B0604020202020204" pitchFamily="34" charset="0"/>
              <a:buChar char="–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245441" indent="0" algn="l" defTabSz="1039033" rtl="0" eaLnBrk="1" latinLnBrk="0" hangingPunct="1">
              <a:lnSpc>
                <a:spcPct val="95000"/>
              </a:lnSpc>
              <a:spcBef>
                <a:spcPts val="682"/>
              </a:spcBef>
              <a:spcAft>
                <a:spcPts val="1364"/>
              </a:spcAft>
              <a:buClr>
                <a:schemeClr val="accent2"/>
              </a:buClr>
              <a:buSzPct val="120000"/>
              <a:buFont typeface="Symbol" panose="05050102010706020507" pitchFamily="18" charset="2"/>
              <a:buNone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1039033" rtl="0" eaLnBrk="1" latinLnBrk="0" hangingPunct="1">
              <a:lnSpc>
                <a:spcPct val="90000"/>
              </a:lnSpc>
              <a:spcBef>
                <a:spcPts val="568"/>
              </a:spcBef>
              <a:buClr>
                <a:schemeClr val="accent2"/>
              </a:buClr>
              <a:buSzPct val="120000"/>
              <a:buFont typeface="Symbol" panose="05050102010706020507" pitchFamily="18" charset="2"/>
              <a:buNone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0" indent="0" algn="l" defTabSz="1039033" rtl="0" eaLnBrk="1" latinLnBrk="0" hangingPunct="1">
              <a:lnSpc>
                <a:spcPct val="90000"/>
              </a:lnSpc>
              <a:spcBef>
                <a:spcPts val="568"/>
              </a:spcBef>
              <a:buFont typeface="Arial" panose="020B0604020202020204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0" indent="0" algn="l" defTabSz="1039033" rtl="0" eaLnBrk="1" latinLnBrk="0" hangingPunct="1">
              <a:lnSpc>
                <a:spcPct val="90000"/>
              </a:lnSpc>
              <a:spcBef>
                <a:spcPts val="568"/>
              </a:spcBef>
              <a:buFont typeface="Arial" panose="020B0604020202020204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0" indent="0" algn="l" defTabSz="1039033" rtl="0" eaLnBrk="1" latinLnBrk="0" hangingPunct="1">
              <a:lnSpc>
                <a:spcPct val="90000"/>
              </a:lnSpc>
              <a:spcBef>
                <a:spcPts val="568"/>
              </a:spcBef>
              <a:buFont typeface="Arial" panose="020B0604020202020204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0" indent="0" algn="l" defTabSz="1039033" rtl="0" eaLnBrk="1" latinLnBrk="0" hangingPunct="1">
              <a:lnSpc>
                <a:spcPct val="90000"/>
              </a:lnSpc>
              <a:spcBef>
                <a:spcPts val="568"/>
              </a:spcBef>
              <a:buFont typeface="Arial" panose="020B0604020202020204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AU" sz="900" dirty="0" smtClean="0"/>
              <a:t>Gap analysis finding update</a:t>
            </a:r>
          </a:p>
        </p:txBody>
      </p:sp>
      <p:sp>
        <p:nvSpPr>
          <p:cNvPr id="73" name="Text Placeholder 3"/>
          <p:cNvSpPr txBox="1">
            <a:spLocks/>
          </p:cNvSpPr>
          <p:nvPr/>
        </p:nvSpPr>
        <p:spPr>
          <a:xfrm>
            <a:off x="10084054" y="1250483"/>
            <a:ext cx="1437590" cy="308192"/>
          </a:xfrm>
          <a:prstGeom prst="rect">
            <a:avLst/>
          </a:prstGeom>
        </p:spPr>
        <p:txBody>
          <a:bodyPr vert="horz" lIns="103903" tIns="51952" rIns="103903" bIns="51952" rtlCol="0">
            <a:noAutofit/>
          </a:bodyPr>
          <a:lstStyle>
            <a:lvl1pPr marL="0" indent="0" algn="l" defTabSz="1039033" rtl="0" eaLnBrk="1" latinLnBrk="0" hangingPunct="1">
              <a:lnSpc>
                <a:spcPct val="95000"/>
              </a:lnSpc>
              <a:spcBef>
                <a:spcPts val="682"/>
              </a:spcBef>
              <a:spcAft>
                <a:spcPts val="1364"/>
              </a:spcAft>
              <a:buClr>
                <a:schemeClr val="accent2"/>
              </a:buClr>
              <a:buSzPct val="120000"/>
              <a:buFont typeface="Symbol" panose="05050102010706020507" pitchFamily="18" charset="2"/>
              <a:buNone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245441" indent="-245441" algn="l" defTabSz="1039033" rtl="0" eaLnBrk="1" latinLnBrk="0" hangingPunct="1">
              <a:lnSpc>
                <a:spcPct val="95000"/>
              </a:lnSpc>
              <a:spcBef>
                <a:spcPts val="682"/>
              </a:spcBef>
              <a:spcAft>
                <a:spcPts val="1364"/>
              </a:spcAft>
              <a:buClr>
                <a:schemeClr val="tx1"/>
              </a:buClr>
              <a:buSzPct val="120000"/>
              <a:buFont typeface="Symbol" panose="05050102010706020507" pitchFamily="18" charset="2"/>
              <a:buChar char="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490882" indent="-245441" algn="l" defTabSz="1039033" rtl="0" eaLnBrk="1" latinLnBrk="0" hangingPunct="1">
              <a:lnSpc>
                <a:spcPct val="95000"/>
              </a:lnSpc>
              <a:spcBef>
                <a:spcPts val="682"/>
              </a:spcBef>
              <a:spcAft>
                <a:spcPts val="1364"/>
              </a:spcAft>
              <a:buClr>
                <a:schemeClr val="tx1"/>
              </a:buClr>
              <a:buSzPct val="120000"/>
              <a:buFont typeface="Arial" panose="020B0604020202020204" pitchFamily="34" charset="0"/>
              <a:buChar char="–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245441" indent="0" algn="l" defTabSz="1039033" rtl="0" eaLnBrk="1" latinLnBrk="0" hangingPunct="1">
              <a:lnSpc>
                <a:spcPct val="95000"/>
              </a:lnSpc>
              <a:spcBef>
                <a:spcPts val="682"/>
              </a:spcBef>
              <a:spcAft>
                <a:spcPts val="1364"/>
              </a:spcAft>
              <a:buClr>
                <a:schemeClr val="accent2"/>
              </a:buClr>
              <a:buSzPct val="120000"/>
              <a:buFont typeface="Symbol" panose="05050102010706020507" pitchFamily="18" charset="2"/>
              <a:buNone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1039033" rtl="0" eaLnBrk="1" latinLnBrk="0" hangingPunct="1">
              <a:lnSpc>
                <a:spcPct val="90000"/>
              </a:lnSpc>
              <a:spcBef>
                <a:spcPts val="568"/>
              </a:spcBef>
              <a:buClr>
                <a:schemeClr val="accent2"/>
              </a:buClr>
              <a:buSzPct val="120000"/>
              <a:buFont typeface="Symbol" panose="05050102010706020507" pitchFamily="18" charset="2"/>
              <a:buNone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0" indent="0" algn="l" defTabSz="1039033" rtl="0" eaLnBrk="1" latinLnBrk="0" hangingPunct="1">
              <a:lnSpc>
                <a:spcPct val="90000"/>
              </a:lnSpc>
              <a:spcBef>
                <a:spcPts val="568"/>
              </a:spcBef>
              <a:buFont typeface="Arial" panose="020B0604020202020204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0" indent="0" algn="l" defTabSz="1039033" rtl="0" eaLnBrk="1" latinLnBrk="0" hangingPunct="1">
              <a:lnSpc>
                <a:spcPct val="90000"/>
              </a:lnSpc>
              <a:spcBef>
                <a:spcPts val="568"/>
              </a:spcBef>
              <a:buFont typeface="Arial" panose="020B0604020202020204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0" indent="0" algn="l" defTabSz="1039033" rtl="0" eaLnBrk="1" latinLnBrk="0" hangingPunct="1">
              <a:lnSpc>
                <a:spcPct val="90000"/>
              </a:lnSpc>
              <a:spcBef>
                <a:spcPts val="568"/>
              </a:spcBef>
              <a:buFont typeface="Arial" panose="020B0604020202020204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0" indent="0" algn="l" defTabSz="1039033" rtl="0" eaLnBrk="1" latinLnBrk="0" hangingPunct="1">
              <a:lnSpc>
                <a:spcPct val="90000"/>
              </a:lnSpc>
              <a:spcBef>
                <a:spcPts val="568"/>
              </a:spcBef>
              <a:buFont typeface="Arial" panose="020B0604020202020204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</a:pPr>
            <a:r>
              <a:rPr lang="en-AU" sz="1050" dirty="0" smtClean="0"/>
              <a:t>12 December 2019</a:t>
            </a:r>
          </a:p>
        </p:txBody>
      </p:sp>
      <p:sp>
        <p:nvSpPr>
          <p:cNvPr id="84" name="Text Placeholder 3"/>
          <p:cNvSpPr txBox="1">
            <a:spLocks/>
          </p:cNvSpPr>
          <p:nvPr/>
        </p:nvSpPr>
        <p:spPr>
          <a:xfrm>
            <a:off x="8161272" y="1250483"/>
            <a:ext cx="1479230" cy="308192"/>
          </a:xfrm>
          <a:prstGeom prst="rect">
            <a:avLst/>
          </a:prstGeom>
        </p:spPr>
        <p:txBody>
          <a:bodyPr vert="horz" lIns="103903" tIns="51952" rIns="103903" bIns="51952" rtlCol="0">
            <a:noAutofit/>
          </a:bodyPr>
          <a:lstStyle>
            <a:lvl1pPr marL="0" indent="0" algn="l" defTabSz="1039033" rtl="0" eaLnBrk="1" latinLnBrk="0" hangingPunct="1">
              <a:lnSpc>
                <a:spcPct val="95000"/>
              </a:lnSpc>
              <a:spcBef>
                <a:spcPts val="682"/>
              </a:spcBef>
              <a:spcAft>
                <a:spcPts val="1364"/>
              </a:spcAft>
              <a:buClr>
                <a:schemeClr val="accent2"/>
              </a:buClr>
              <a:buSzPct val="120000"/>
              <a:buFont typeface="Symbol" panose="05050102010706020507" pitchFamily="18" charset="2"/>
              <a:buNone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245441" indent="-245441" algn="l" defTabSz="1039033" rtl="0" eaLnBrk="1" latinLnBrk="0" hangingPunct="1">
              <a:lnSpc>
                <a:spcPct val="95000"/>
              </a:lnSpc>
              <a:spcBef>
                <a:spcPts val="682"/>
              </a:spcBef>
              <a:spcAft>
                <a:spcPts val="1364"/>
              </a:spcAft>
              <a:buClr>
                <a:schemeClr val="tx1"/>
              </a:buClr>
              <a:buSzPct val="120000"/>
              <a:buFont typeface="Symbol" panose="05050102010706020507" pitchFamily="18" charset="2"/>
              <a:buChar char="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490882" indent="-245441" algn="l" defTabSz="1039033" rtl="0" eaLnBrk="1" latinLnBrk="0" hangingPunct="1">
              <a:lnSpc>
                <a:spcPct val="95000"/>
              </a:lnSpc>
              <a:spcBef>
                <a:spcPts val="682"/>
              </a:spcBef>
              <a:spcAft>
                <a:spcPts val="1364"/>
              </a:spcAft>
              <a:buClr>
                <a:schemeClr val="tx1"/>
              </a:buClr>
              <a:buSzPct val="120000"/>
              <a:buFont typeface="Arial" panose="020B0604020202020204" pitchFamily="34" charset="0"/>
              <a:buChar char="–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245441" indent="0" algn="l" defTabSz="1039033" rtl="0" eaLnBrk="1" latinLnBrk="0" hangingPunct="1">
              <a:lnSpc>
                <a:spcPct val="95000"/>
              </a:lnSpc>
              <a:spcBef>
                <a:spcPts val="682"/>
              </a:spcBef>
              <a:spcAft>
                <a:spcPts val="1364"/>
              </a:spcAft>
              <a:buClr>
                <a:schemeClr val="accent2"/>
              </a:buClr>
              <a:buSzPct val="120000"/>
              <a:buFont typeface="Symbol" panose="05050102010706020507" pitchFamily="18" charset="2"/>
              <a:buNone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1039033" rtl="0" eaLnBrk="1" latinLnBrk="0" hangingPunct="1">
              <a:lnSpc>
                <a:spcPct val="90000"/>
              </a:lnSpc>
              <a:spcBef>
                <a:spcPts val="568"/>
              </a:spcBef>
              <a:buClr>
                <a:schemeClr val="accent2"/>
              </a:buClr>
              <a:buSzPct val="120000"/>
              <a:buFont typeface="Symbol" panose="05050102010706020507" pitchFamily="18" charset="2"/>
              <a:buNone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0" indent="0" algn="l" defTabSz="1039033" rtl="0" eaLnBrk="1" latinLnBrk="0" hangingPunct="1">
              <a:lnSpc>
                <a:spcPct val="90000"/>
              </a:lnSpc>
              <a:spcBef>
                <a:spcPts val="568"/>
              </a:spcBef>
              <a:buFont typeface="Arial" panose="020B0604020202020204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0" indent="0" algn="l" defTabSz="1039033" rtl="0" eaLnBrk="1" latinLnBrk="0" hangingPunct="1">
              <a:lnSpc>
                <a:spcPct val="90000"/>
              </a:lnSpc>
              <a:spcBef>
                <a:spcPts val="568"/>
              </a:spcBef>
              <a:buFont typeface="Arial" panose="020B0604020202020204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0" indent="0" algn="l" defTabSz="1039033" rtl="0" eaLnBrk="1" latinLnBrk="0" hangingPunct="1">
              <a:lnSpc>
                <a:spcPct val="90000"/>
              </a:lnSpc>
              <a:spcBef>
                <a:spcPts val="568"/>
              </a:spcBef>
              <a:buFont typeface="Arial" panose="020B0604020202020204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0" indent="0" algn="l" defTabSz="1039033" rtl="0" eaLnBrk="1" latinLnBrk="0" hangingPunct="1">
              <a:lnSpc>
                <a:spcPct val="90000"/>
              </a:lnSpc>
              <a:spcBef>
                <a:spcPts val="568"/>
              </a:spcBef>
              <a:buFont typeface="Arial" panose="020B0604020202020204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Clr>
                <a:schemeClr val="accent1"/>
              </a:buClr>
            </a:pPr>
            <a:r>
              <a:rPr lang="en-AU" sz="1050" dirty="0" smtClean="0"/>
              <a:t>22 November 2019</a:t>
            </a:r>
            <a:endParaRPr lang="en-AU" sz="1050" dirty="0"/>
          </a:p>
        </p:txBody>
      </p:sp>
      <p:sp>
        <p:nvSpPr>
          <p:cNvPr id="88" name="Text Placeholder 3"/>
          <p:cNvSpPr txBox="1">
            <a:spLocks/>
          </p:cNvSpPr>
          <p:nvPr/>
        </p:nvSpPr>
        <p:spPr>
          <a:xfrm>
            <a:off x="4909578" y="1250483"/>
            <a:ext cx="1392659" cy="308192"/>
          </a:xfrm>
          <a:prstGeom prst="rect">
            <a:avLst/>
          </a:prstGeom>
        </p:spPr>
        <p:txBody>
          <a:bodyPr vert="horz" lIns="103903" tIns="51952" rIns="103903" bIns="51952" rtlCol="0">
            <a:noAutofit/>
          </a:bodyPr>
          <a:lstStyle>
            <a:lvl1pPr marL="0" indent="0" algn="l" defTabSz="1039033" rtl="0" eaLnBrk="1" latinLnBrk="0" hangingPunct="1">
              <a:lnSpc>
                <a:spcPct val="95000"/>
              </a:lnSpc>
              <a:spcBef>
                <a:spcPts val="682"/>
              </a:spcBef>
              <a:spcAft>
                <a:spcPts val="1364"/>
              </a:spcAft>
              <a:buClr>
                <a:schemeClr val="accent2"/>
              </a:buClr>
              <a:buSzPct val="120000"/>
              <a:buFont typeface="Symbol" panose="05050102010706020507" pitchFamily="18" charset="2"/>
              <a:buNone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245441" indent="-245441" algn="l" defTabSz="1039033" rtl="0" eaLnBrk="1" latinLnBrk="0" hangingPunct="1">
              <a:lnSpc>
                <a:spcPct val="95000"/>
              </a:lnSpc>
              <a:spcBef>
                <a:spcPts val="682"/>
              </a:spcBef>
              <a:spcAft>
                <a:spcPts val="1364"/>
              </a:spcAft>
              <a:buClr>
                <a:schemeClr val="tx1"/>
              </a:buClr>
              <a:buSzPct val="120000"/>
              <a:buFont typeface="Symbol" panose="05050102010706020507" pitchFamily="18" charset="2"/>
              <a:buChar char="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490882" indent="-245441" algn="l" defTabSz="1039033" rtl="0" eaLnBrk="1" latinLnBrk="0" hangingPunct="1">
              <a:lnSpc>
                <a:spcPct val="95000"/>
              </a:lnSpc>
              <a:spcBef>
                <a:spcPts val="682"/>
              </a:spcBef>
              <a:spcAft>
                <a:spcPts val="1364"/>
              </a:spcAft>
              <a:buClr>
                <a:schemeClr val="tx1"/>
              </a:buClr>
              <a:buSzPct val="120000"/>
              <a:buFont typeface="Arial" panose="020B0604020202020204" pitchFamily="34" charset="0"/>
              <a:buChar char="–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245441" indent="0" algn="l" defTabSz="1039033" rtl="0" eaLnBrk="1" latinLnBrk="0" hangingPunct="1">
              <a:lnSpc>
                <a:spcPct val="95000"/>
              </a:lnSpc>
              <a:spcBef>
                <a:spcPts val="682"/>
              </a:spcBef>
              <a:spcAft>
                <a:spcPts val="1364"/>
              </a:spcAft>
              <a:buClr>
                <a:schemeClr val="accent2"/>
              </a:buClr>
              <a:buSzPct val="120000"/>
              <a:buFont typeface="Symbol" panose="05050102010706020507" pitchFamily="18" charset="2"/>
              <a:buNone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1039033" rtl="0" eaLnBrk="1" latinLnBrk="0" hangingPunct="1">
              <a:lnSpc>
                <a:spcPct val="90000"/>
              </a:lnSpc>
              <a:spcBef>
                <a:spcPts val="568"/>
              </a:spcBef>
              <a:buClr>
                <a:schemeClr val="accent2"/>
              </a:buClr>
              <a:buSzPct val="120000"/>
              <a:buFont typeface="Symbol" panose="05050102010706020507" pitchFamily="18" charset="2"/>
              <a:buNone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0" indent="0" algn="l" defTabSz="1039033" rtl="0" eaLnBrk="1" latinLnBrk="0" hangingPunct="1">
              <a:lnSpc>
                <a:spcPct val="90000"/>
              </a:lnSpc>
              <a:spcBef>
                <a:spcPts val="568"/>
              </a:spcBef>
              <a:buFont typeface="Arial" panose="020B0604020202020204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0" indent="0" algn="l" defTabSz="1039033" rtl="0" eaLnBrk="1" latinLnBrk="0" hangingPunct="1">
              <a:lnSpc>
                <a:spcPct val="90000"/>
              </a:lnSpc>
              <a:spcBef>
                <a:spcPts val="568"/>
              </a:spcBef>
              <a:buFont typeface="Arial" panose="020B0604020202020204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0" indent="0" algn="l" defTabSz="1039033" rtl="0" eaLnBrk="1" latinLnBrk="0" hangingPunct="1">
              <a:lnSpc>
                <a:spcPct val="90000"/>
              </a:lnSpc>
              <a:spcBef>
                <a:spcPts val="568"/>
              </a:spcBef>
              <a:buFont typeface="Arial" panose="020B0604020202020204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0" indent="0" algn="l" defTabSz="1039033" rtl="0" eaLnBrk="1" latinLnBrk="0" hangingPunct="1">
              <a:lnSpc>
                <a:spcPct val="90000"/>
              </a:lnSpc>
              <a:spcBef>
                <a:spcPts val="568"/>
              </a:spcBef>
              <a:buFont typeface="Arial" panose="020B0604020202020204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Clr>
                <a:schemeClr val="accent1"/>
              </a:buClr>
            </a:pPr>
            <a:r>
              <a:rPr lang="en-AU" sz="1050" dirty="0" smtClean="0"/>
              <a:t>11 October 2019</a:t>
            </a:r>
            <a:endParaRPr lang="en-AU" sz="1050" dirty="0"/>
          </a:p>
        </p:txBody>
      </p:sp>
      <p:sp>
        <p:nvSpPr>
          <p:cNvPr id="99" name="Rectangle 98"/>
          <p:cNvSpPr/>
          <p:nvPr/>
        </p:nvSpPr>
        <p:spPr>
          <a:xfrm>
            <a:off x="852140" y="1730427"/>
            <a:ext cx="9920573" cy="45719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pSp>
        <p:nvGrpSpPr>
          <p:cNvPr id="111" name="Group 110"/>
          <p:cNvGrpSpPr/>
          <p:nvPr/>
        </p:nvGrpSpPr>
        <p:grpSpPr>
          <a:xfrm>
            <a:off x="5479468" y="1625122"/>
            <a:ext cx="259080" cy="226611"/>
            <a:chOff x="10096500" y="1757772"/>
            <a:chExt cx="259080" cy="226611"/>
          </a:xfrm>
        </p:grpSpPr>
        <p:sp>
          <p:nvSpPr>
            <p:cNvPr id="112" name="Oval 111"/>
            <p:cNvSpPr/>
            <p:nvPr/>
          </p:nvSpPr>
          <p:spPr>
            <a:xfrm>
              <a:off x="10096500" y="1757772"/>
              <a:ext cx="259080" cy="22661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3" name="Oval 112"/>
            <p:cNvSpPr/>
            <p:nvPr/>
          </p:nvSpPr>
          <p:spPr>
            <a:xfrm>
              <a:off x="10137563" y="1793688"/>
              <a:ext cx="176955" cy="154778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8771347" y="1625122"/>
            <a:ext cx="259080" cy="226611"/>
            <a:chOff x="10096500" y="1757772"/>
            <a:chExt cx="259080" cy="226611"/>
          </a:xfrm>
        </p:grpSpPr>
        <p:sp>
          <p:nvSpPr>
            <p:cNvPr id="127" name="Oval 126"/>
            <p:cNvSpPr/>
            <p:nvPr/>
          </p:nvSpPr>
          <p:spPr>
            <a:xfrm>
              <a:off x="10096500" y="1757772"/>
              <a:ext cx="259080" cy="22661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28" name="Oval 127"/>
            <p:cNvSpPr/>
            <p:nvPr/>
          </p:nvSpPr>
          <p:spPr>
            <a:xfrm>
              <a:off x="10137563" y="1793688"/>
              <a:ext cx="176955" cy="154778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cxnSp>
        <p:nvCxnSpPr>
          <p:cNvPr id="13" name="Straight Connector 12"/>
          <p:cNvCxnSpPr/>
          <p:nvPr/>
        </p:nvCxnSpPr>
        <p:spPr>
          <a:xfrm>
            <a:off x="5606762" y="1865966"/>
            <a:ext cx="2246" cy="2987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>
            <a:off x="10802849" y="1839401"/>
            <a:ext cx="0" cy="2923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 Placeholder 3"/>
          <p:cNvSpPr txBox="1">
            <a:spLocks/>
          </p:cNvSpPr>
          <p:nvPr/>
        </p:nvSpPr>
        <p:spPr>
          <a:xfrm>
            <a:off x="4976492" y="2173462"/>
            <a:ext cx="1258829" cy="732126"/>
          </a:xfrm>
          <a:prstGeom prst="rect">
            <a:avLst/>
          </a:prstGeom>
        </p:spPr>
        <p:txBody>
          <a:bodyPr vert="horz" lIns="103903" tIns="51952" rIns="103903" bIns="51952" rtlCol="0">
            <a:noAutofit/>
          </a:bodyPr>
          <a:lstStyle>
            <a:lvl1pPr marL="0" indent="0" algn="l" defTabSz="1039033" rtl="0" eaLnBrk="1" latinLnBrk="0" hangingPunct="1">
              <a:lnSpc>
                <a:spcPct val="95000"/>
              </a:lnSpc>
              <a:spcBef>
                <a:spcPts val="682"/>
              </a:spcBef>
              <a:spcAft>
                <a:spcPts val="1364"/>
              </a:spcAft>
              <a:buClr>
                <a:schemeClr val="accent2"/>
              </a:buClr>
              <a:buSzPct val="120000"/>
              <a:buFont typeface="Symbol" panose="05050102010706020507" pitchFamily="18" charset="2"/>
              <a:buNone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245441" indent="-245441" algn="l" defTabSz="1039033" rtl="0" eaLnBrk="1" latinLnBrk="0" hangingPunct="1">
              <a:lnSpc>
                <a:spcPct val="95000"/>
              </a:lnSpc>
              <a:spcBef>
                <a:spcPts val="682"/>
              </a:spcBef>
              <a:spcAft>
                <a:spcPts val="1364"/>
              </a:spcAft>
              <a:buClr>
                <a:schemeClr val="tx1"/>
              </a:buClr>
              <a:buSzPct val="120000"/>
              <a:buFont typeface="Symbol" panose="05050102010706020507" pitchFamily="18" charset="2"/>
              <a:buChar char="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490882" indent="-245441" algn="l" defTabSz="1039033" rtl="0" eaLnBrk="1" latinLnBrk="0" hangingPunct="1">
              <a:lnSpc>
                <a:spcPct val="95000"/>
              </a:lnSpc>
              <a:spcBef>
                <a:spcPts val="682"/>
              </a:spcBef>
              <a:spcAft>
                <a:spcPts val="1364"/>
              </a:spcAft>
              <a:buClr>
                <a:schemeClr val="tx1"/>
              </a:buClr>
              <a:buSzPct val="120000"/>
              <a:buFont typeface="Arial" panose="020B0604020202020204" pitchFamily="34" charset="0"/>
              <a:buChar char="–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245441" indent="0" algn="l" defTabSz="1039033" rtl="0" eaLnBrk="1" latinLnBrk="0" hangingPunct="1">
              <a:lnSpc>
                <a:spcPct val="95000"/>
              </a:lnSpc>
              <a:spcBef>
                <a:spcPts val="682"/>
              </a:spcBef>
              <a:spcAft>
                <a:spcPts val="1364"/>
              </a:spcAft>
              <a:buClr>
                <a:schemeClr val="accent2"/>
              </a:buClr>
              <a:buSzPct val="120000"/>
              <a:buFont typeface="Symbol" panose="05050102010706020507" pitchFamily="18" charset="2"/>
              <a:buNone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1039033" rtl="0" eaLnBrk="1" latinLnBrk="0" hangingPunct="1">
              <a:lnSpc>
                <a:spcPct val="90000"/>
              </a:lnSpc>
              <a:spcBef>
                <a:spcPts val="568"/>
              </a:spcBef>
              <a:buClr>
                <a:schemeClr val="accent2"/>
              </a:buClr>
              <a:buSzPct val="120000"/>
              <a:buFont typeface="Symbol" panose="05050102010706020507" pitchFamily="18" charset="2"/>
              <a:buNone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0" indent="0" algn="l" defTabSz="1039033" rtl="0" eaLnBrk="1" latinLnBrk="0" hangingPunct="1">
              <a:lnSpc>
                <a:spcPct val="90000"/>
              </a:lnSpc>
              <a:spcBef>
                <a:spcPts val="568"/>
              </a:spcBef>
              <a:buFont typeface="Arial" panose="020B0604020202020204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0" indent="0" algn="l" defTabSz="1039033" rtl="0" eaLnBrk="1" latinLnBrk="0" hangingPunct="1">
              <a:lnSpc>
                <a:spcPct val="90000"/>
              </a:lnSpc>
              <a:spcBef>
                <a:spcPts val="568"/>
              </a:spcBef>
              <a:buFont typeface="Arial" panose="020B0604020202020204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0" indent="0" algn="l" defTabSz="1039033" rtl="0" eaLnBrk="1" latinLnBrk="0" hangingPunct="1">
              <a:lnSpc>
                <a:spcPct val="90000"/>
              </a:lnSpc>
              <a:spcBef>
                <a:spcPts val="568"/>
              </a:spcBef>
              <a:buFont typeface="Arial" panose="020B0604020202020204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0" indent="0" algn="l" defTabSz="1039033" rtl="0" eaLnBrk="1" latinLnBrk="0" hangingPunct="1">
              <a:lnSpc>
                <a:spcPct val="90000"/>
              </a:lnSpc>
              <a:spcBef>
                <a:spcPts val="568"/>
              </a:spcBef>
              <a:buFont typeface="Arial" panose="020B0604020202020204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AU" sz="900" dirty="0" smtClean="0"/>
              <a:t>Review gap analysis and agree on harmonisation opportunities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endParaRPr lang="en-AU" sz="900" dirty="0"/>
          </a:p>
        </p:txBody>
      </p:sp>
      <p:grpSp>
        <p:nvGrpSpPr>
          <p:cNvPr id="81" name="Group 80"/>
          <p:cNvGrpSpPr/>
          <p:nvPr/>
        </p:nvGrpSpPr>
        <p:grpSpPr>
          <a:xfrm>
            <a:off x="3692758" y="1625122"/>
            <a:ext cx="259080" cy="226611"/>
            <a:chOff x="10096500" y="1757772"/>
            <a:chExt cx="259080" cy="226611"/>
          </a:xfrm>
        </p:grpSpPr>
        <p:sp>
          <p:nvSpPr>
            <p:cNvPr id="82" name="Oval 81"/>
            <p:cNvSpPr/>
            <p:nvPr/>
          </p:nvSpPr>
          <p:spPr>
            <a:xfrm>
              <a:off x="10096500" y="1757772"/>
              <a:ext cx="259080" cy="22661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83" name="Oval 82"/>
            <p:cNvSpPr/>
            <p:nvPr/>
          </p:nvSpPr>
          <p:spPr>
            <a:xfrm>
              <a:off x="10137563" y="1793688"/>
              <a:ext cx="176955" cy="154778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cxnSp>
        <p:nvCxnSpPr>
          <p:cNvPr id="108" name="Straight Connector 107"/>
          <p:cNvCxnSpPr/>
          <p:nvPr/>
        </p:nvCxnSpPr>
        <p:spPr>
          <a:xfrm>
            <a:off x="3821403" y="1837449"/>
            <a:ext cx="1790" cy="2994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 Placeholder 3"/>
          <p:cNvSpPr txBox="1">
            <a:spLocks/>
          </p:cNvSpPr>
          <p:nvPr/>
        </p:nvSpPr>
        <p:spPr>
          <a:xfrm>
            <a:off x="8274578" y="2152150"/>
            <a:ext cx="1252613" cy="784528"/>
          </a:xfrm>
          <a:prstGeom prst="rect">
            <a:avLst/>
          </a:prstGeom>
        </p:spPr>
        <p:txBody>
          <a:bodyPr vert="horz" lIns="103903" tIns="51952" rIns="103903" bIns="51952" rtlCol="0">
            <a:noAutofit/>
          </a:bodyPr>
          <a:lstStyle>
            <a:lvl1pPr marL="0" indent="0" algn="l" defTabSz="1039033" rtl="0" eaLnBrk="1" latinLnBrk="0" hangingPunct="1">
              <a:lnSpc>
                <a:spcPct val="95000"/>
              </a:lnSpc>
              <a:spcBef>
                <a:spcPts val="682"/>
              </a:spcBef>
              <a:spcAft>
                <a:spcPts val="1364"/>
              </a:spcAft>
              <a:buClr>
                <a:schemeClr val="accent2"/>
              </a:buClr>
              <a:buSzPct val="120000"/>
              <a:buFont typeface="Symbol" panose="05050102010706020507" pitchFamily="18" charset="2"/>
              <a:buNone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245441" indent="-245441" algn="l" defTabSz="1039033" rtl="0" eaLnBrk="1" latinLnBrk="0" hangingPunct="1">
              <a:lnSpc>
                <a:spcPct val="95000"/>
              </a:lnSpc>
              <a:spcBef>
                <a:spcPts val="682"/>
              </a:spcBef>
              <a:spcAft>
                <a:spcPts val="1364"/>
              </a:spcAft>
              <a:buClr>
                <a:schemeClr val="tx1"/>
              </a:buClr>
              <a:buSzPct val="120000"/>
              <a:buFont typeface="Symbol" panose="05050102010706020507" pitchFamily="18" charset="2"/>
              <a:buChar char="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490882" indent="-245441" algn="l" defTabSz="1039033" rtl="0" eaLnBrk="1" latinLnBrk="0" hangingPunct="1">
              <a:lnSpc>
                <a:spcPct val="95000"/>
              </a:lnSpc>
              <a:spcBef>
                <a:spcPts val="682"/>
              </a:spcBef>
              <a:spcAft>
                <a:spcPts val="1364"/>
              </a:spcAft>
              <a:buClr>
                <a:schemeClr val="tx1"/>
              </a:buClr>
              <a:buSzPct val="120000"/>
              <a:buFont typeface="Arial" panose="020B0604020202020204" pitchFamily="34" charset="0"/>
              <a:buChar char="–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245441" indent="0" algn="l" defTabSz="1039033" rtl="0" eaLnBrk="1" latinLnBrk="0" hangingPunct="1">
              <a:lnSpc>
                <a:spcPct val="95000"/>
              </a:lnSpc>
              <a:spcBef>
                <a:spcPts val="682"/>
              </a:spcBef>
              <a:spcAft>
                <a:spcPts val="1364"/>
              </a:spcAft>
              <a:buClr>
                <a:schemeClr val="accent2"/>
              </a:buClr>
              <a:buSzPct val="120000"/>
              <a:buFont typeface="Symbol" panose="05050102010706020507" pitchFamily="18" charset="2"/>
              <a:buNone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1039033" rtl="0" eaLnBrk="1" latinLnBrk="0" hangingPunct="1">
              <a:lnSpc>
                <a:spcPct val="90000"/>
              </a:lnSpc>
              <a:spcBef>
                <a:spcPts val="568"/>
              </a:spcBef>
              <a:buClr>
                <a:schemeClr val="accent2"/>
              </a:buClr>
              <a:buSzPct val="120000"/>
              <a:buFont typeface="Symbol" panose="05050102010706020507" pitchFamily="18" charset="2"/>
              <a:buNone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0" indent="0" algn="l" defTabSz="1039033" rtl="0" eaLnBrk="1" latinLnBrk="0" hangingPunct="1">
              <a:lnSpc>
                <a:spcPct val="90000"/>
              </a:lnSpc>
              <a:spcBef>
                <a:spcPts val="568"/>
              </a:spcBef>
              <a:buFont typeface="Arial" panose="020B0604020202020204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0" indent="0" algn="l" defTabSz="1039033" rtl="0" eaLnBrk="1" latinLnBrk="0" hangingPunct="1">
              <a:lnSpc>
                <a:spcPct val="90000"/>
              </a:lnSpc>
              <a:spcBef>
                <a:spcPts val="568"/>
              </a:spcBef>
              <a:buFont typeface="Arial" panose="020B0604020202020204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0" indent="0" algn="l" defTabSz="1039033" rtl="0" eaLnBrk="1" latinLnBrk="0" hangingPunct="1">
              <a:lnSpc>
                <a:spcPct val="90000"/>
              </a:lnSpc>
              <a:spcBef>
                <a:spcPts val="568"/>
              </a:spcBef>
              <a:buFont typeface="Arial" panose="020B0604020202020204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0" indent="0" algn="l" defTabSz="1039033" rtl="0" eaLnBrk="1" latinLnBrk="0" hangingPunct="1">
              <a:lnSpc>
                <a:spcPct val="90000"/>
              </a:lnSpc>
              <a:spcBef>
                <a:spcPts val="568"/>
              </a:spcBef>
              <a:buFont typeface="Arial" panose="020B0604020202020204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Clr>
                <a:schemeClr val="accent1"/>
              </a:buClr>
            </a:pPr>
            <a:r>
              <a:rPr lang="en-AU" sz="900" dirty="0" smtClean="0"/>
              <a:t>Develop implementation plan &amp; communication strategy</a:t>
            </a:r>
            <a:endParaRPr lang="en-AU" sz="900" dirty="0"/>
          </a:p>
          <a:p>
            <a:pPr algn="ctr">
              <a:buClr>
                <a:schemeClr val="accent1"/>
              </a:buClr>
            </a:pPr>
            <a:endParaRPr lang="en-AU" sz="900" dirty="0"/>
          </a:p>
        </p:txBody>
      </p:sp>
      <p:sp>
        <p:nvSpPr>
          <p:cNvPr id="110" name="Text Placeholder 3"/>
          <p:cNvSpPr txBox="1">
            <a:spLocks/>
          </p:cNvSpPr>
          <p:nvPr/>
        </p:nvSpPr>
        <p:spPr>
          <a:xfrm>
            <a:off x="6508872" y="1250483"/>
            <a:ext cx="1286396" cy="308192"/>
          </a:xfrm>
          <a:prstGeom prst="rect">
            <a:avLst/>
          </a:prstGeom>
        </p:spPr>
        <p:txBody>
          <a:bodyPr vert="horz" lIns="103903" tIns="51952" rIns="103903" bIns="51952" rtlCol="0">
            <a:noAutofit/>
          </a:bodyPr>
          <a:lstStyle>
            <a:lvl1pPr marL="0" indent="0" algn="l" defTabSz="1039033" rtl="0" eaLnBrk="1" latinLnBrk="0" hangingPunct="1">
              <a:lnSpc>
                <a:spcPct val="95000"/>
              </a:lnSpc>
              <a:spcBef>
                <a:spcPts val="682"/>
              </a:spcBef>
              <a:spcAft>
                <a:spcPts val="1364"/>
              </a:spcAft>
              <a:buClr>
                <a:schemeClr val="accent2"/>
              </a:buClr>
              <a:buSzPct val="120000"/>
              <a:buFont typeface="Symbol" panose="05050102010706020507" pitchFamily="18" charset="2"/>
              <a:buNone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245441" indent="-245441" algn="l" defTabSz="1039033" rtl="0" eaLnBrk="1" latinLnBrk="0" hangingPunct="1">
              <a:lnSpc>
                <a:spcPct val="95000"/>
              </a:lnSpc>
              <a:spcBef>
                <a:spcPts val="682"/>
              </a:spcBef>
              <a:spcAft>
                <a:spcPts val="1364"/>
              </a:spcAft>
              <a:buClr>
                <a:schemeClr val="tx1"/>
              </a:buClr>
              <a:buSzPct val="120000"/>
              <a:buFont typeface="Symbol" panose="05050102010706020507" pitchFamily="18" charset="2"/>
              <a:buChar char="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490882" indent="-245441" algn="l" defTabSz="1039033" rtl="0" eaLnBrk="1" latinLnBrk="0" hangingPunct="1">
              <a:lnSpc>
                <a:spcPct val="95000"/>
              </a:lnSpc>
              <a:spcBef>
                <a:spcPts val="682"/>
              </a:spcBef>
              <a:spcAft>
                <a:spcPts val="1364"/>
              </a:spcAft>
              <a:buClr>
                <a:schemeClr val="tx1"/>
              </a:buClr>
              <a:buSzPct val="120000"/>
              <a:buFont typeface="Arial" panose="020B0604020202020204" pitchFamily="34" charset="0"/>
              <a:buChar char="–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245441" indent="0" algn="l" defTabSz="1039033" rtl="0" eaLnBrk="1" latinLnBrk="0" hangingPunct="1">
              <a:lnSpc>
                <a:spcPct val="95000"/>
              </a:lnSpc>
              <a:spcBef>
                <a:spcPts val="682"/>
              </a:spcBef>
              <a:spcAft>
                <a:spcPts val="1364"/>
              </a:spcAft>
              <a:buClr>
                <a:schemeClr val="accent2"/>
              </a:buClr>
              <a:buSzPct val="120000"/>
              <a:buFont typeface="Symbol" panose="05050102010706020507" pitchFamily="18" charset="2"/>
              <a:buNone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1039033" rtl="0" eaLnBrk="1" latinLnBrk="0" hangingPunct="1">
              <a:lnSpc>
                <a:spcPct val="90000"/>
              </a:lnSpc>
              <a:spcBef>
                <a:spcPts val="568"/>
              </a:spcBef>
              <a:buClr>
                <a:schemeClr val="accent2"/>
              </a:buClr>
              <a:buSzPct val="120000"/>
              <a:buFont typeface="Symbol" panose="05050102010706020507" pitchFamily="18" charset="2"/>
              <a:buNone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0" indent="0" algn="l" defTabSz="1039033" rtl="0" eaLnBrk="1" latinLnBrk="0" hangingPunct="1">
              <a:lnSpc>
                <a:spcPct val="90000"/>
              </a:lnSpc>
              <a:spcBef>
                <a:spcPts val="568"/>
              </a:spcBef>
              <a:buFont typeface="Arial" panose="020B0604020202020204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0" indent="0" algn="l" defTabSz="1039033" rtl="0" eaLnBrk="1" latinLnBrk="0" hangingPunct="1">
              <a:lnSpc>
                <a:spcPct val="90000"/>
              </a:lnSpc>
              <a:spcBef>
                <a:spcPts val="568"/>
              </a:spcBef>
              <a:buFont typeface="Arial" panose="020B0604020202020204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0" indent="0" algn="l" defTabSz="1039033" rtl="0" eaLnBrk="1" latinLnBrk="0" hangingPunct="1">
              <a:lnSpc>
                <a:spcPct val="90000"/>
              </a:lnSpc>
              <a:spcBef>
                <a:spcPts val="568"/>
              </a:spcBef>
              <a:buFont typeface="Arial" panose="020B0604020202020204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0" indent="0" algn="l" defTabSz="1039033" rtl="0" eaLnBrk="1" latinLnBrk="0" hangingPunct="1">
              <a:lnSpc>
                <a:spcPct val="90000"/>
              </a:lnSpc>
              <a:spcBef>
                <a:spcPts val="568"/>
              </a:spcBef>
              <a:buFont typeface="Arial" panose="020B0604020202020204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Clr>
                <a:schemeClr val="accent1"/>
              </a:buClr>
            </a:pPr>
            <a:r>
              <a:rPr lang="en-AU" sz="1050" dirty="0"/>
              <a:t>1</a:t>
            </a:r>
            <a:r>
              <a:rPr lang="en-AU" sz="1050" dirty="0" smtClean="0"/>
              <a:t> November 2019</a:t>
            </a:r>
            <a:endParaRPr lang="en-AU" sz="1050" dirty="0"/>
          </a:p>
        </p:txBody>
      </p:sp>
      <p:grpSp>
        <p:nvGrpSpPr>
          <p:cNvPr id="114" name="Group 113"/>
          <p:cNvGrpSpPr/>
          <p:nvPr/>
        </p:nvGrpSpPr>
        <p:grpSpPr>
          <a:xfrm>
            <a:off x="7022327" y="1625122"/>
            <a:ext cx="259080" cy="226611"/>
            <a:chOff x="10096500" y="1757772"/>
            <a:chExt cx="259080" cy="226611"/>
          </a:xfrm>
        </p:grpSpPr>
        <p:sp>
          <p:nvSpPr>
            <p:cNvPr id="115" name="Oval 114"/>
            <p:cNvSpPr/>
            <p:nvPr/>
          </p:nvSpPr>
          <p:spPr>
            <a:xfrm>
              <a:off x="10096500" y="1757772"/>
              <a:ext cx="259080" cy="22661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6" name="Oval 115"/>
            <p:cNvSpPr/>
            <p:nvPr/>
          </p:nvSpPr>
          <p:spPr>
            <a:xfrm>
              <a:off x="10137563" y="1793688"/>
              <a:ext cx="176955" cy="154778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cxnSp>
        <p:nvCxnSpPr>
          <p:cNvPr id="149" name="Straight Connector 148"/>
          <p:cNvCxnSpPr>
            <a:stCxn id="115" idx="4"/>
          </p:cNvCxnSpPr>
          <p:nvPr/>
        </p:nvCxnSpPr>
        <p:spPr>
          <a:xfrm>
            <a:off x="7151867" y="1851733"/>
            <a:ext cx="0" cy="2883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6" name="Group 85"/>
          <p:cNvGrpSpPr/>
          <p:nvPr/>
        </p:nvGrpSpPr>
        <p:grpSpPr>
          <a:xfrm>
            <a:off x="2101518" y="1625122"/>
            <a:ext cx="259080" cy="226611"/>
            <a:chOff x="10096500" y="1757772"/>
            <a:chExt cx="259080" cy="226611"/>
          </a:xfrm>
        </p:grpSpPr>
        <p:sp>
          <p:nvSpPr>
            <p:cNvPr id="89" name="Oval 88"/>
            <p:cNvSpPr/>
            <p:nvPr/>
          </p:nvSpPr>
          <p:spPr>
            <a:xfrm>
              <a:off x="10096500" y="1757772"/>
              <a:ext cx="259080" cy="22661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7" name="Oval 116"/>
            <p:cNvSpPr/>
            <p:nvPr/>
          </p:nvSpPr>
          <p:spPr>
            <a:xfrm>
              <a:off x="10137563" y="1793688"/>
              <a:ext cx="176955" cy="154778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cxnSp>
        <p:nvCxnSpPr>
          <p:cNvPr id="118" name="Straight Connector 117"/>
          <p:cNvCxnSpPr/>
          <p:nvPr/>
        </p:nvCxnSpPr>
        <p:spPr>
          <a:xfrm>
            <a:off x="2221546" y="1839916"/>
            <a:ext cx="1790" cy="2994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Text Placeholder 3"/>
          <p:cNvSpPr txBox="1">
            <a:spLocks/>
          </p:cNvSpPr>
          <p:nvPr/>
        </p:nvSpPr>
        <p:spPr>
          <a:xfrm>
            <a:off x="1575034" y="2169937"/>
            <a:ext cx="1301754" cy="732127"/>
          </a:xfrm>
          <a:prstGeom prst="rect">
            <a:avLst/>
          </a:prstGeom>
        </p:spPr>
        <p:txBody>
          <a:bodyPr vert="horz" lIns="103903" tIns="51952" rIns="103903" bIns="51952" rtlCol="0">
            <a:noAutofit/>
          </a:bodyPr>
          <a:lstStyle>
            <a:lvl1pPr marL="0" indent="0" algn="l" defTabSz="1039033" rtl="0" eaLnBrk="1" latinLnBrk="0" hangingPunct="1">
              <a:lnSpc>
                <a:spcPct val="95000"/>
              </a:lnSpc>
              <a:spcBef>
                <a:spcPts val="682"/>
              </a:spcBef>
              <a:spcAft>
                <a:spcPts val="1364"/>
              </a:spcAft>
              <a:buClr>
                <a:schemeClr val="accent2"/>
              </a:buClr>
              <a:buSzPct val="120000"/>
              <a:buFont typeface="Symbol" panose="05050102010706020507" pitchFamily="18" charset="2"/>
              <a:buNone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245441" indent="-245441" algn="l" defTabSz="1039033" rtl="0" eaLnBrk="1" latinLnBrk="0" hangingPunct="1">
              <a:lnSpc>
                <a:spcPct val="95000"/>
              </a:lnSpc>
              <a:spcBef>
                <a:spcPts val="682"/>
              </a:spcBef>
              <a:spcAft>
                <a:spcPts val="1364"/>
              </a:spcAft>
              <a:buClr>
                <a:schemeClr val="tx1"/>
              </a:buClr>
              <a:buSzPct val="120000"/>
              <a:buFont typeface="Symbol" panose="05050102010706020507" pitchFamily="18" charset="2"/>
              <a:buChar char="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490882" indent="-245441" algn="l" defTabSz="1039033" rtl="0" eaLnBrk="1" latinLnBrk="0" hangingPunct="1">
              <a:lnSpc>
                <a:spcPct val="95000"/>
              </a:lnSpc>
              <a:spcBef>
                <a:spcPts val="682"/>
              </a:spcBef>
              <a:spcAft>
                <a:spcPts val="1364"/>
              </a:spcAft>
              <a:buClr>
                <a:schemeClr val="tx1"/>
              </a:buClr>
              <a:buSzPct val="120000"/>
              <a:buFont typeface="Arial" panose="020B0604020202020204" pitchFamily="34" charset="0"/>
              <a:buChar char="–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245441" indent="0" algn="l" defTabSz="1039033" rtl="0" eaLnBrk="1" latinLnBrk="0" hangingPunct="1">
              <a:lnSpc>
                <a:spcPct val="95000"/>
              </a:lnSpc>
              <a:spcBef>
                <a:spcPts val="682"/>
              </a:spcBef>
              <a:spcAft>
                <a:spcPts val="1364"/>
              </a:spcAft>
              <a:buClr>
                <a:schemeClr val="accent2"/>
              </a:buClr>
              <a:buSzPct val="120000"/>
              <a:buFont typeface="Symbol" panose="05050102010706020507" pitchFamily="18" charset="2"/>
              <a:buNone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1039033" rtl="0" eaLnBrk="1" latinLnBrk="0" hangingPunct="1">
              <a:lnSpc>
                <a:spcPct val="90000"/>
              </a:lnSpc>
              <a:spcBef>
                <a:spcPts val="568"/>
              </a:spcBef>
              <a:buClr>
                <a:schemeClr val="accent2"/>
              </a:buClr>
              <a:buSzPct val="120000"/>
              <a:buFont typeface="Symbol" panose="05050102010706020507" pitchFamily="18" charset="2"/>
              <a:buNone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0" indent="0" algn="l" defTabSz="1039033" rtl="0" eaLnBrk="1" latinLnBrk="0" hangingPunct="1">
              <a:lnSpc>
                <a:spcPct val="90000"/>
              </a:lnSpc>
              <a:spcBef>
                <a:spcPts val="568"/>
              </a:spcBef>
              <a:buFont typeface="Arial" panose="020B0604020202020204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0" indent="0" algn="l" defTabSz="1039033" rtl="0" eaLnBrk="1" latinLnBrk="0" hangingPunct="1">
              <a:lnSpc>
                <a:spcPct val="90000"/>
              </a:lnSpc>
              <a:spcBef>
                <a:spcPts val="568"/>
              </a:spcBef>
              <a:buFont typeface="Arial" panose="020B0604020202020204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0" indent="0" algn="l" defTabSz="1039033" rtl="0" eaLnBrk="1" latinLnBrk="0" hangingPunct="1">
              <a:lnSpc>
                <a:spcPct val="90000"/>
              </a:lnSpc>
              <a:spcBef>
                <a:spcPts val="568"/>
              </a:spcBef>
              <a:buFont typeface="Arial" panose="020B0604020202020204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0" indent="0" algn="l" defTabSz="1039033" rtl="0" eaLnBrk="1" latinLnBrk="0" hangingPunct="1">
              <a:lnSpc>
                <a:spcPct val="90000"/>
              </a:lnSpc>
              <a:spcBef>
                <a:spcPts val="568"/>
              </a:spcBef>
              <a:buFont typeface="Arial" panose="020B0604020202020204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AU" sz="900" dirty="0"/>
              <a:t>Complete gap </a:t>
            </a:r>
            <a:r>
              <a:rPr lang="en-AU" sz="900" dirty="0" smtClean="0"/>
              <a:t>analysis</a:t>
            </a:r>
          </a:p>
        </p:txBody>
      </p:sp>
      <p:sp>
        <p:nvSpPr>
          <p:cNvPr id="150" name="Text Placeholder 3"/>
          <p:cNvSpPr txBox="1">
            <a:spLocks/>
          </p:cNvSpPr>
          <p:nvPr/>
        </p:nvSpPr>
        <p:spPr>
          <a:xfrm>
            <a:off x="1516136" y="1250483"/>
            <a:ext cx="1429843" cy="308192"/>
          </a:xfrm>
          <a:prstGeom prst="rect">
            <a:avLst/>
          </a:prstGeom>
        </p:spPr>
        <p:txBody>
          <a:bodyPr vert="horz" lIns="103903" tIns="51952" rIns="103903" bIns="51952" rtlCol="0">
            <a:noAutofit/>
          </a:bodyPr>
          <a:lstStyle>
            <a:lvl1pPr marL="0" indent="0" algn="l" defTabSz="1039033" rtl="0" eaLnBrk="1" latinLnBrk="0" hangingPunct="1">
              <a:lnSpc>
                <a:spcPct val="95000"/>
              </a:lnSpc>
              <a:spcBef>
                <a:spcPts val="682"/>
              </a:spcBef>
              <a:spcAft>
                <a:spcPts val="1364"/>
              </a:spcAft>
              <a:buClr>
                <a:schemeClr val="accent2"/>
              </a:buClr>
              <a:buSzPct val="120000"/>
              <a:buFont typeface="Symbol" panose="05050102010706020507" pitchFamily="18" charset="2"/>
              <a:buNone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245441" indent="-245441" algn="l" defTabSz="1039033" rtl="0" eaLnBrk="1" latinLnBrk="0" hangingPunct="1">
              <a:lnSpc>
                <a:spcPct val="95000"/>
              </a:lnSpc>
              <a:spcBef>
                <a:spcPts val="682"/>
              </a:spcBef>
              <a:spcAft>
                <a:spcPts val="1364"/>
              </a:spcAft>
              <a:buClr>
                <a:schemeClr val="tx1"/>
              </a:buClr>
              <a:buSzPct val="120000"/>
              <a:buFont typeface="Symbol" panose="05050102010706020507" pitchFamily="18" charset="2"/>
              <a:buChar char="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490882" indent="-245441" algn="l" defTabSz="1039033" rtl="0" eaLnBrk="1" latinLnBrk="0" hangingPunct="1">
              <a:lnSpc>
                <a:spcPct val="95000"/>
              </a:lnSpc>
              <a:spcBef>
                <a:spcPts val="682"/>
              </a:spcBef>
              <a:spcAft>
                <a:spcPts val="1364"/>
              </a:spcAft>
              <a:buClr>
                <a:schemeClr val="tx1"/>
              </a:buClr>
              <a:buSzPct val="120000"/>
              <a:buFont typeface="Arial" panose="020B0604020202020204" pitchFamily="34" charset="0"/>
              <a:buChar char="–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245441" indent="0" algn="l" defTabSz="1039033" rtl="0" eaLnBrk="1" latinLnBrk="0" hangingPunct="1">
              <a:lnSpc>
                <a:spcPct val="95000"/>
              </a:lnSpc>
              <a:spcBef>
                <a:spcPts val="682"/>
              </a:spcBef>
              <a:spcAft>
                <a:spcPts val="1364"/>
              </a:spcAft>
              <a:buClr>
                <a:schemeClr val="accent2"/>
              </a:buClr>
              <a:buSzPct val="120000"/>
              <a:buFont typeface="Symbol" panose="05050102010706020507" pitchFamily="18" charset="2"/>
              <a:buNone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1039033" rtl="0" eaLnBrk="1" latinLnBrk="0" hangingPunct="1">
              <a:lnSpc>
                <a:spcPct val="90000"/>
              </a:lnSpc>
              <a:spcBef>
                <a:spcPts val="568"/>
              </a:spcBef>
              <a:buClr>
                <a:schemeClr val="accent2"/>
              </a:buClr>
              <a:buSzPct val="120000"/>
              <a:buFont typeface="Symbol" panose="05050102010706020507" pitchFamily="18" charset="2"/>
              <a:buNone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0" indent="0" algn="l" defTabSz="1039033" rtl="0" eaLnBrk="1" latinLnBrk="0" hangingPunct="1">
              <a:lnSpc>
                <a:spcPct val="90000"/>
              </a:lnSpc>
              <a:spcBef>
                <a:spcPts val="568"/>
              </a:spcBef>
              <a:buFont typeface="Arial" panose="020B0604020202020204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0" indent="0" algn="l" defTabSz="1039033" rtl="0" eaLnBrk="1" latinLnBrk="0" hangingPunct="1">
              <a:lnSpc>
                <a:spcPct val="90000"/>
              </a:lnSpc>
              <a:spcBef>
                <a:spcPts val="568"/>
              </a:spcBef>
              <a:buFont typeface="Arial" panose="020B0604020202020204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0" indent="0" algn="l" defTabSz="1039033" rtl="0" eaLnBrk="1" latinLnBrk="0" hangingPunct="1">
              <a:lnSpc>
                <a:spcPct val="90000"/>
              </a:lnSpc>
              <a:spcBef>
                <a:spcPts val="568"/>
              </a:spcBef>
              <a:buFont typeface="Arial" panose="020B0604020202020204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0" indent="0" algn="l" defTabSz="1039033" rtl="0" eaLnBrk="1" latinLnBrk="0" hangingPunct="1">
              <a:lnSpc>
                <a:spcPct val="90000"/>
              </a:lnSpc>
              <a:spcBef>
                <a:spcPts val="568"/>
              </a:spcBef>
              <a:buFont typeface="Arial" panose="020B0604020202020204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Clr>
                <a:schemeClr val="accent1"/>
              </a:buClr>
            </a:pPr>
            <a:r>
              <a:rPr lang="en-AU" sz="1050" dirty="0" smtClean="0"/>
              <a:t>13 September 2019</a:t>
            </a:r>
            <a:endParaRPr lang="en-AU" sz="1050" dirty="0"/>
          </a:p>
        </p:txBody>
      </p:sp>
      <p:sp>
        <p:nvSpPr>
          <p:cNvPr id="151" name="Text Placeholder 3"/>
          <p:cNvSpPr txBox="1">
            <a:spLocks/>
          </p:cNvSpPr>
          <p:nvPr/>
        </p:nvSpPr>
        <p:spPr>
          <a:xfrm>
            <a:off x="3095940" y="1250483"/>
            <a:ext cx="1452716" cy="308192"/>
          </a:xfrm>
          <a:prstGeom prst="rect">
            <a:avLst/>
          </a:prstGeom>
        </p:spPr>
        <p:txBody>
          <a:bodyPr vert="horz" lIns="103903" tIns="51952" rIns="103903" bIns="51952" rtlCol="0">
            <a:noAutofit/>
          </a:bodyPr>
          <a:lstStyle>
            <a:lvl1pPr marL="0" indent="0" algn="l" defTabSz="1039033" rtl="0" eaLnBrk="1" latinLnBrk="0" hangingPunct="1">
              <a:lnSpc>
                <a:spcPct val="95000"/>
              </a:lnSpc>
              <a:spcBef>
                <a:spcPts val="682"/>
              </a:spcBef>
              <a:spcAft>
                <a:spcPts val="1364"/>
              </a:spcAft>
              <a:buClr>
                <a:schemeClr val="accent2"/>
              </a:buClr>
              <a:buSzPct val="120000"/>
              <a:buFont typeface="Symbol" panose="05050102010706020507" pitchFamily="18" charset="2"/>
              <a:buNone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245441" indent="-245441" algn="l" defTabSz="1039033" rtl="0" eaLnBrk="1" latinLnBrk="0" hangingPunct="1">
              <a:lnSpc>
                <a:spcPct val="95000"/>
              </a:lnSpc>
              <a:spcBef>
                <a:spcPts val="682"/>
              </a:spcBef>
              <a:spcAft>
                <a:spcPts val="1364"/>
              </a:spcAft>
              <a:buClr>
                <a:schemeClr val="tx1"/>
              </a:buClr>
              <a:buSzPct val="120000"/>
              <a:buFont typeface="Symbol" panose="05050102010706020507" pitchFamily="18" charset="2"/>
              <a:buChar char="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490882" indent="-245441" algn="l" defTabSz="1039033" rtl="0" eaLnBrk="1" latinLnBrk="0" hangingPunct="1">
              <a:lnSpc>
                <a:spcPct val="95000"/>
              </a:lnSpc>
              <a:spcBef>
                <a:spcPts val="682"/>
              </a:spcBef>
              <a:spcAft>
                <a:spcPts val="1364"/>
              </a:spcAft>
              <a:buClr>
                <a:schemeClr val="tx1"/>
              </a:buClr>
              <a:buSzPct val="120000"/>
              <a:buFont typeface="Arial" panose="020B0604020202020204" pitchFamily="34" charset="0"/>
              <a:buChar char="–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245441" indent="0" algn="l" defTabSz="1039033" rtl="0" eaLnBrk="1" latinLnBrk="0" hangingPunct="1">
              <a:lnSpc>
                <a:spcPct val="95000"/>
              </a:lnSpc>
              <a:spcBef>
                <a:spcPts val="682"/>
              </a:spcBef>
              <a:spcAft>
                <a:spcPts val="1364"/>
              </a:spcAft>
              <a:buClr>
                <a:schemeClr val="accent2"/>
              </a:buClr>
              <a:buSzPct val="120000"/>
              <a:buFont typeface="Symbol" panose="05050102010706020507" pitchFamily="18" charset="2"/>
              <a:buNone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1039033" rtl="0" eaLnBrk="1" latinLnBrk="0" hangingPunct="1">
              <a:lnSpc>
                <a:spcPct val="90000"/>
              </a:lnSpc>
              <a:spcBef>
                <a:spcPts val="568"/>
              </a:spcBef>
              <a:buClr>
                <a:schemeClr val="accent2"/>
              </a:buClr>
              <a:buSzPct val="120000"/>
              <a:buFont typeface="Symbol" panose="05050102010706020507" pitchFamily="18" charset="2"/>
              <a:buNone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0" indent="0" algn="l" defTabSz="1039033" rtl="0" eaLnBrk="1" latinLnBrk="0" hangingPunct="1">
              <a:lnSpc>
                <a:spcPct val="90000"/>
              </a:lnSpc>
              <a:spcBef>
                <a:spcPts val="568"/>
              </a:spcBef>
              <a:buFont typeface="Arial" panose="020B0604020202020204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0" indent="0" algn="l" defTabSz="1039033" rtl="0" eaLnBrk="1" latinLnBrk="0" hangingPunct="1">
              <a:lnSpc>
                <a:spcPct val="90000"/>
              </a:lnSpc>
              <a:spcBef>
                <a:spcPts val="568"/>
              </a:spcBef>
              <a:buFont typeface="Arial" panose="020B0604020202020204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0" indent="0" algn="l" defTabSz="1039033" rtl="0" eaLnBrk="1" latinLnBrk="0" hangingPunct="1">
              <a:lnSpc>
                <a:spcPct val="90000"/>
              </a:lnSpc>
              <a:spcBef>
                <a:spcPts val="568"/>
              </a:spcBef>
              <a:buFont typeface="Arial" panose="020B0604020202020204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0" indent="0" algn="l" defTabSz="1039033" rtl="0" eaLnBrk="1" latinLnBrk="0" hangingPunct="1">
              <a:lnSpc>
                <a:spcPct val="90000"/>
              </a:lnSpc>
              <a:spcBef>
                <a:spcPts val="568"/>
              </a:spcBef>
              <a:buFont typeface="Arial" panose="020B0604020202020204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Clr>
                <a:schemeClr val="accent1"/>
              </a:buClr>
            </a:pPr>
            <a:r>
              <a:rPr lang="en-AU" sz="1050" dirty="0" smtClean="0"/>
              <a:t>25 September 2019 </a:t>
            </a:r>
            <a:endParaRPr lang="en-AU" sz="1050" dirty="0"/>
          </a:p>
        </p:txBody>
      </p:sp>
      <p:sp>
        <p:nvSpPr>
          <p:cNvPr id="4" name="Rectangle 3"/>
          <p:cNvSpPr/>
          <p:nvPr/>
        </p:nvSpPr>
        <p:spPr>
          <a:xfrm>
            <a:off x="3195992" y="2906144"/>
            <a:ext cx="12526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900" i="1" dirty="0">
                <a:solidFill>
                  <a:srgbClr val="00B0F0"/>
                </a:solidFill>
              </a:rPr>
              <a:t>Technical Standards Steering Committee</a:t>
            </a:r>
          </a:p>
        </p:txBody>
      </p:sp>
      <p:sp>
        <p:nvSpPr>
          <p:cNvPr id="152" name="Rectangle 151"/>
          <p:cNvSpPr/>
          <p:nvPr/>
        </p:nvSpPr>
        <p:spPr>
          <a:xfrm>
            <a:off x="4982708" y="2906144"/>
            <a:ext cx="12526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900" i="1" dirty="0">
                <a:solidFill>
                  <a:srgbClr val="00B050"/>
                </a:solidFill>
              </a:rPr>
              <a:t>Technical Standards </a:t>
            </a:r>
            <a:r>
              <a:rPr lang="en-AU" sz="900" i="1" dirty="0" smtClean="0">
                <a:solidFill>
                  <a:srgbClr val="00B050"/>
                </a:solidFill>
              </a:rPr>
              <a:t>Working Group</a:t>
            </a:r>
            <a:endParaRPr lang="en-AU" sz="900" i="1" dirty="0">
              <a:solidFill>
                <a:srgbClr val="00B050"/>
              </a:solidFill>
            </a:endParaRPr>
          </a:p>
        </p:txBody>
      </p:sp>
      <p:sp>
        <p:nvSpPr>
          <p:cNvPr id="153" name="Rectangle 152"/>
          <p:cNvSpPr/>
          <p:nvPr/>
        </p:nvSpPr>
        <p:spPr>
          <a:xfrm>
            <a:off x="1599604" y="2975394"/>
            <a:ext cx="1252613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900" i="1" dirty="0" smtClean="0">
                <a:solidFill>
                  <a:srgbClr val="FF0000"/>
                </a:solidFill>
              </a:rPr>
              <a:t>Consultant</a:t>
            </a:r>
            <a:endParaRPr lang="en-AU" sz="900" i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26489" y="738474"/>
            <a:ext cx="139161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000" dirty="0" smtClean="0">
                <a:solidFill>
                  <a:schemeClr val="accent2">
                    <a:lumMod val="75000"/>
                  </a:schemeClr>
                </a:solidFill>
              </a:rPr>
              <a:t>Technical Standards Steering Committee meeting</a:t>
            </a:r>
            <a:endParaRPr lang="en-AU" sz="1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54" name="Rectangle 153"/>
          <p:cNvSpPr/>
          <p:nvPr/>
        </p:nvSpPr>
        <p:spPr>
          <a:xfrm>
            <a:off x="8274578" y="2906144"/>
            <a:ext cx="12526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900" i="1" dirty="0">
                <a:solidFill>
                  <a:srgbClr val="00B050"/>
                </a:solidFill>
              </a:rPr>
              <a:t>Technical Standards </a:t>
            </a:r>
            <a:r>
              <a:rPr lang="en-AU" sz="900" i="1" dirty="0" smtClean="0">
                <a:solidFill>
                  <a:srgbClr val="00B050"/>
                </a:solidFill>
              </a:rPr>
              <a:t>Working Group</a:t>
            </a:r>
            <a:endParaRPr lang="en-AU" sz="900" i="1" dirty="0">
              <a:solidFill>
                <a:srgbClr val="00B050"/>
              </a:solidFill>
            </a:endParaRPr>
          </a:p>
        </p:txBody>
      </p:sp>
      <p:sp>
        <p:nvSpPr>
          <p:cNvPr id="155" name="Rectangle 154"/>
          <p:cNvSpPr/>
          <p:nvPr/>
        </p:nvSpPr>
        <p:spPr>
          <a:xfrm>
            <a:off x="6523417" y="2906144"/>
            <a:ext cx="12526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900" i="1" dirty="0">
                <a:solidFill>
                  <a:srgbClr val="00B0F0"/>
                </a:solidFill>
              </a:rPr>
              <a:t>Technical Standards Steering Committee</a:t>
            </a:r>
          </a:p>
        </p:txBody>
      </p:sp>
      <p:sp>
        <p:nvSpPr>
          <p:cNvPr id="156" name="TextBox 155"/>
          <p:cNvSpPr txBox="1"/>
          <p:nvPr/>
        </p:nvSpPr>
        <p:spPr>
          <a:xfrm>
            <a:off x="10108829" y="738474"/>
            <a:ext cx="139161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000" dirty="0" smtClean="0">
                <a:solidFill>
                  <a:schemeClr val="accent2">
                    <a:lumMod val="75000"/>
                  </a:schemeClr>
                </a:solidFill>
              </a:rPr>
              <a:t>Technical Standards Steering Committee meeting</a:t>
            </a:r>
            <a:endParaRPr lang="en-AU" sz="1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62" name="Rectangle 161"/>
          <p:cNvSpPr/>
          <p:nvPr/>
        </p:nvSpPr>
        <p:spPr>
          <a:xfrm>
            <a:off x="10146408" y="2906144"/>
            <a:ext cx="12526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900" i="1" dirty="0">
                <a:solidFill>
                  <a:srgbClr val="00B0F0"/>
                </a:solidFill>
              </a:rPr>
              <a:t>Technical Standards Steering Committee</a:t>
            </a:r>
          </a:p>
        </p:txBody>
      </p:sp>
      <p:sp>
        <p:nvSpPr>
          <p:cNvPr id="163" name="TextBox 162"/>
          <p:cNvSpPr txBox="1"/>
          <p:nvPr/>
        </p:nvSpPr>
        <p:spPr>
          <a:xfrm>
            <a:off x="316469" y="5387252"/>
            <a:ext cx="2952915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AU" sz="1400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Decision required: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AU" sz="1400" i="1" dirty="0" smtClean="0">
                <a:solidFill>
                  <a:schemeClr val="accent1">
                    <a:lumMod val="60000"/>
                    <a:lumOff val="40000"/>
                  </a:schemeClr>
                </a:solidFill>
                <a:sym typeface="Wingdings"/>
              </a:rPr>
              <a:t>Endorse proposed timeline</a:t>
            </a:r>
            <a:endParaRPr lang="en-AU" sz="1400" i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23192" y="706502"/>
            <a:ext cx="1598212" cy="2586244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4" name="Rectangle 163"/>
          <p:cNvSpPr/>
          <p:nvPr/>
        </p:nvSpPr>
        <p:spPr>
          <a:xfrm>
            <a:off x="10008606" y="706501"/>
            <a:ext cx="1598212" cy="2586245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pSp>
        <p:nvGrpSpPr>
          <p:cNvPr id="52" name="Group 51"/>
          <p:cNvGrpSpPr/>
          <p:nvPr/>
        </p:nvGrpSpPr>
        <p:grpSpPr>
          <a:xfrm>
            <a:off x="711958" y="1625122"/>
            <a:ext cx="259080" cy="226611"/>
            <a:chOff x="10096500" y="1757772"/>
            <a:chExt cx="259080" cy="226611"/>
          </a:xfrm>
        </p:grpSpPr>
        <p:sp>
          <p:nvSpPr>
            <p:cNvPr id="54" name="Oval 53"/>
            <p:cNvSpPr/>
            <p:nvPr/>
          </p:nvSpPr>
          <p:spPr>
            <a:xfrm>
              <a:off x="10096500" y="1757772"/>
              <a:ext cx="259080" cy="22661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55" name="Oval 54"/>
            <p:cNvSpPr/>
            <p:nvPr/>
          </p:nvSpPr>
          <p:spPr>
            <a:xfrm>
              <a:off x="10137563" y="1793688"/>
              <a:ext cx="176955" cy="154778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cxnSp>
        <p:nvCxnSpPr>
          <p:cNvPr id="56" name="Straight Connector 55"/>
          <p:cNvCxnSpPr/>
          <p:nvPr/>
        </p:nvCxnSpPr>
        <p:spPr>
          <a:xfrm>
            <a:off x="831986" y="1851733"/>
            <a:ext cx="1790" cy="2994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 Placeholder 3"/>
          <p:cNvSpPr txBox="1">
            <a:spLocks/>
          </p:cNvSpPr>
          <p:nvPr/>
        </p:nvSpPr>
        <p:spPr>
          <a:xfrm>
            <a:off x="190621" y="2169937"/>
            <a:ext cx="1301754" cy="732127"/>
          </a:xfrm>
          <a:prstGeom prst="rect">
            <a:avLst/>
          </a:prstGeom>
        </p:spPr>
        <p:txBody>
          <a:bodyPr vert="horz" lIns="103903" tIns="51952" rIns="103903" bIns="51952" rtlCol="0">
            <a:noAutofit/>
          </a:bodyPr>
          <a:lstStyle>
            <a:lvl1pPr marL="0" indent="0" algn="l" defTabSz="1039033" rtl="0" eaLnBrk="1" latinLnBrk="0" hangingPunct="1">
              <a:lnSpc>
                <a:spcPct val="95000"/>
              </a:lnSpc>
              <a:spcBef>
                <a:spcPts val="682"/>
              </a:spcBef>
              <a:spcAft>
                <a:spcPts val="1364"/>
              </a:spcAft>
              <a:buClr>
                <a:schemeClr val="accent2"/>
              </a:buClr>
              <a:buSzPct val="120000"/>
              <a:buFont typeface="Symbol" panose="05050102010706020507" pitchFamily="18" charset="2"/>
              <a:buNone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245441" indent="-245441" algn="l" defTabSz="1039033" rtl="0" eaLnBrk="1" latinLnBrk="0" hangingPunct="1">
              <a:lnSpc>
                <a:spcPct val="95000"/>
              </a:lnSpc>
              <a:spcBef>
                <a:spcPts val="682"/>
              </a:spcBef>
              <a:spcAft>
                <a:spcPts val="1364"/>
              </a:spcAft>
              <a:buClr>
                <a:schemeClr val="tx1"/>
              </a:buClr>
              <a:buSzPct val="120000"/>
              <a:buFont typeface="Symbol" panose="05050102010706020507" pitchFamily="18" charset="2"/>
              <a:buChar char="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490882" indent="-245441" algn="l" defTabSz="1039033" rtl="0" eaLnBrk="1" latinLnBrk="0" hangingPunct="1">
              <a:lnSpc>
                <a:spcPct val="95000"/>
              </a:lnSpc>
              <a:spcBef>
                <a:spcPts val="682"/>
              </a:spcBef>
              <a:spcAft>
                <a:spcPts val="1364"/>
              </a:spcAft>
              <a:buClr>
                <a:schemeClr val="tx1"/>
              </a:buClr>
              <a:buSzPct val="120000"/>
              <a:buFont typeface="Arial" panose="020B0604020202020204" pitchFamily="34" charset="0"/>
              <a:buChar char="–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245441" indent="0" algn="l" defTabSz="1039033" rtl="0" eaLnBrk="1" latinLnBrk="0" hangingPunct="1">
              <a:lnSpc>
                <a:spcPct val="95000"/>
              </a:lnSpc>
              <a:spcBef>
                <a:spcPts val="682"/>
              </a:spcBef>
              <a:spcAft>
                <a:spcPts val="1364"/>
              </a:spcAft>
              <a:buClr>
                <a:schemeClr val="accent2"/>
              </a:buClr>
              <a:buSzPct val="120000"/>
              <a:buFont typeface="Symbol" panose="05050102010706020507" pitchFamily="18" charset="2"/>
              <a:buNone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1039033" rtl="0" eaLnBrk="1" latinLnBrk="0" hangingPunct="1">
              <a:lnSpc>
                <a:spcPct val="90000"/>
              </a:lnSpc>
              <a:spcBef>
                <a:spcPts val="568"/>
              </a:spcBef>
              <a:buClr>
                <a:schemeClr val="accent2"/>
              </a:buClr>
              <a:buSzPct val="120000"/>
              <a:buFont typeface="Symbol" panose="05050102010706020507" pitchFamily="18" charset="2"/>
              <a:buNone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0" indent="0" algn="l" defTabSz="1039033" rtl="0" eaLnBrk="1" latinLnBrk="0" hangingPunct="1">
              <a:lnSpc>
                <a:spcPct val="90000"/>
              </a:lnSpc>
              <a:spcBef>
                <a:spcPts val="568"/>
              </a:spcBef>
              <a:buFont typeface="Arial" panose="020B0604020202020204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0" indent="0" algn="l" defTabSz="1039033" rtl="0" eaLnBrk="1" latinLnBrk="0" hangingPunct="1">
              <a:lnSpc>
                <a:spcPct val="90000"/>
              </a:lnSpc>
              <a:spcBef>
                <a:spcPts val="568"/>
              </a:spcBef>
              <a:buFont typeface="Arial" panose="020B0604020202020204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0" indent="0" algn="l" defTabSz="1039033" rtl="0" eaLnBrk="1" latinLnBrk="0" hangingPunct="1">
              <a:lnSpc>
                <a:spcPct val="90000"/>
              </a:lnSpc>
              <a:spcBef>
                <a:spcPts val="568"/>
              </a:spcBef>
              <a:buFont typeface="Arial" panose="020B0604020202020204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0" indent="0" algn="l" defTabSz="1039033" rtl="0" eaLnBrk="1" latinLnBrk="0" hangingPunct="1">
              <a:lnSpc>
                <a:spcPct val="90000"/>
              </a:lnSpc>
              <a:spcBef>
                <a:spcPts val="568"/>
              </a:spcBef>
              <a:buFont typeface="Arial" panose="020B0604020202020204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AU" sz="900" dirty="0" smtClean="0"/>
              <a:t>Appoint consultant</a:t>
            </a:r>
          </a:p>
        </p:txBody>
      </p:sp>
      <p:sp>
        <p:nvSpPr>
          <p:cNvPr id="59" name="Text Placeholder 3"/>
          <p:cNvSpPr txBox="1">
            <a:spLocks/>
          </p:cNvSpPr>
          <p:nvPr/>
        </p:nvSpPr>
        <p:spPr>
          <a:xfrm>
            <a:off x="316470" y="1250483"/>
            <a:ext cx="1050055" cy="308192"/>
          </a:xfrm>
          <a:prstGeom prst="rect">
            <a:avLst/>
          </a:prstGeom>
        </p:spPr>
        <p:txBody>
          <a:bodyPr vert="horz" lIns="103903" tIns="51952" rIns="103903" bIns="51952" rtlCol="0">
            <a:noAutofit/>
          </a:bodyPr>
          <a:lstStyle>
            <a:lvl1pPr marL="0" indent="0" algn="l" defTabSz="1039033" rtl="0" eaLnBrk="1" latinLnBrk="0" hangingPunct="1">
              <a:lnSpc>
                <a:spcPct val="95000"/>
              </a:lnSpc>
              <a:spcBef>
                <a:spcPts val="682"/>
              </a:spcBef>
              <a:spcAft>
                <a:spcPts val="1364"/>
              </a:spcAft>
              <a:buClr>
                <a:schemeClr val="accent2"/>
              </a:buClr>
              <a:buSzPct val="120000"/>
              <a:buFont typeface="Symbol" panose="05050102010706020507" pitchFamily="18" charset="2"/>
              <a:buNone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245441" indent="-245441" algn="l" defTabSz="1039033" rtl="0" eaLnBrk="1" latinLnBrk="0" hangingPunct="1">
              <a:lnSpc>
                <a:spcPct val="95000"/>
              </a:lnSpc>
              <a:spcBef>
                <a:spcPts val="682"/>
              </a:spcBef>
              <a:spcAft>
                <a:spcPts val="1364"/>
              </a:spcAft>
              <a:buClr>
                <a:schemeClr val="tx1"/>
              </a:buClr>
              <a:buSzPct val="120000"/>
              <a:buFont typeface="Symbol" panose="05050102010706020507" pitchFamily="18" charset="2"/>
              <a:buChar char="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490882" indent="-245441" algn="l" defTabSz="1039033" rtl="0" eaLnBrk="1" latinLnBrk="0" hangingPunct="1">
              <a:lnSpc>
                <a:spcPct val="95000"/>
              </a:lnSpc>
              <a:spcBef>
                <a:spcPts val="682"/>
              </a:spcBef>
              <a:spcAft>
                <a:spcPts val="1364"/>
              </a:spcAft>
              <a:buClr>
                <a:schemeClr val="tx1"/>
              </a:buClr>
              <a:buSzPct val="120000"/>
              <a:buFont typeface="Arial" panose="020B0604020202020204" pitchFamily="34" charset="0"/>
              <a:buChar char="–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245441" indent="0" algn="l" defTabSz="1039033" rtl="0" eaLnBrk="1" latinLnBrk="0" hangingPunct="1">
              <a:lnSpc>
                <a:spcPct val="95000"/>
              </a:lnSpc>
              <a:spcBef>
                <a:spcPts val="682"/>
              </a:spcBef>
              <a:spcAft>
                <a:spcPts val="1364"/>
              </a:spcAft>
              <a:buClr>
                <a:schemeClr val="accent2"/>
              </a:buClr>
              <a:buSzPct val="120000"/>
              <a:buFont typeface="Symbol" panose="05050102010706020507" pitchFamily="18" charset="2"/>
              <a:buNone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1039033" rtl="0" eaLnBrk="1" latinLnBrk="0" hangingPunct="1">
              <a:lnSpc>
                <a:spcPct val="90000"/>
              </a:lnSpc>
              <a:spcBef>
                <a:spcPts val="568"/>
              </a:spcBef>
              <a:buClr>
                <a:schemeClr val="accent2"/>
              </a:buClr>
              <a:buSzPct val="120000"/>
              <a:buFont typeface="Symbol" panose="05050102010706020507" pitchFamily="18" charset="2"/>
              <a:buNone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0" indent="0" algn="l" defTabSz="1039033" rtl="0" eaLnBrk="1" latinLnBrk="0" hangingPunct="1">
              <a:lnSpc>
                <a:spcPct val="90000"/>
              </a:lnSpc>
              <a:spcBef>
                <a:spcPts val="568"/>
              </a:spcBef>
              <a:buFont typeface="Arial" panose="020B0604020202020204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0" indent="0" algn="l" defTabSz="1039033" rtl="0" eaLnBrk="1" latinLnBrk="0" hangingPunct="1">
              <a:lnSpc>
                <a:spcPct val="90000"/>
              </a:lnSpc>
              <a:spcBef>
                <a:spcPts val="568"/>
              </a:spcBef>
              <a:buFont typeface="Arial" panose="020B0604020202020204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0" indent="0" algn="l" defTabSz="1039033" rtl="0" eaLnBrk="1" latinLnBrk="0" hangingPunct="1">
              <a:lnSpc>
                <a:spcPct val="90000"/>
              </a:lnSpc>
              <a:spcBef>
                <a:spcPts val="568"/>
              </a:spcBef>
              <a:buFont typeface="Arial" panose="020B0604020202020204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0" indent="0" algn="l" defTabSz="1039033" rtl="0" eaLnBrk="1" latinLnBrk="0" hangingPunct="1">
              <a:lnSpc>
                <a:spcPct val="90000"/>
              </a:lnSpc>
              <a:spcBef>
                <a:spcPts val="568"/>
              </a:spcBef>
              <a:buFont typeface="Arial" panose="020B0604020202020204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Clr>
                <a:schemeClr val="accent1"/>
              </a:buClr>
            </a:pPr>
            <a:r>
              <a:rPr lang="en-AU" sz="1050" dirty="0" smtClean="0"/>
              <a:t>12 July 2019</a:t>
            </a:r>
            <a:endParaRPr lang="en-AU" sz="1050" dirty="0"/>
          </a:p>
        </p:txBody>
      </p:sp>
      <p:sp>
        <p:nvSpPr>
          <p:cNvPr id="61" name="Rectangle 60"/>
          <p:cNvSpPr/>
          <p:nvPr/>
        </p:nvSpPr>
        <p:spPr>
          <a:xfrm>
            <a:off x="239762" y="2906144"/>
            <a:ext cx="12526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900" i="1" dirty="0">
                <a:solidFill>
                  <a:srgbClr val="00B050"/>
                </a:solidFill>
              </a:rPr>
              <a:t>Technical Standards </a:t>
            </a:r>
            <a:r>
              <a:rPr lang="en-AU" sz="900" i="1" dirty="0" smtClean="0">
                <a:solidFill>
                  <a:srgbClr val="00B050"/>
                </a:solidFill>
              </a:rPr>
              <a:t>Working Group</a:t>
            </a:r>
            <a:endParaRPr lang="en-AU" sz="900" i="1" dirty="0">
              <a:solidFill>
                <a:srgbClr val="00B050"/>
              </a:solidFill>
            </a:endParaRPr>
          </a:p>
        </p:txBody>
      </p:sp>
      <p:sp>
        <p:nvSpPr>
          <p:cNvPr id="63" name="Text Placeholder 3"/>
          <p:cNvSpPr txBox="1">
            <a:spLocks/>
          </p:cNvSpPr>
          <p:nvPr/>
        </p:nvSpPr>
        <p:spPr>
          <a:xfrm>
            <a:off x="7251073" y="4889627"/>
            <a:ext cx="1301754" cy="752816"/>
          </a:xfrm>
          <a:prstGeom prst="rect">
            <a:avLst/>
          </a:prstGeom>
        </p:spPr>
        <p:txBody>
          <a:bodyPr vert="horz" lIns="103903" tIns="51952" rIns="103903" bIns="51952" rtlCol="0">
            <a:noAutofit/>
          </a:bodyPr>
          <a:lstStyle>
            <a:lvl1pPr marL="0" indent="0" algn="l" defTabSz="1039033" rtl="0" eaLnBrk="1" latinLnBrk="0" hangingPunct="1">
              <a:lnSpc>
                <a:spcPct val="95000"/>
              </a:lnSpc>
              <a:spcBef>
                <a:spcPts val="682"/>
              </a:spcBef>
              <a:spcAft>
                <a:spcPts val="1364"/>
              </a:spcAft>
              <a:buClr>
                <a:schemeClr val="accent2"/>
              </a:buClr>
              <a:buSzPct val="120000"/>
              <a:buFont typeface="Symbol" panose="05050102010706020507" pitchFamily="18" charset="2"/>
              <a:buNone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245441" indent="-245441" algn="l" defTabSz="1039033" rtl="0" eaLnBrk="1" latinLnBrk="0" hangingPunct="1">
              <a:lnSpc>
                <a:spcPct val="95000"/>
              </a:lnSpc>
              <a:spcBef>
                <a:spcPts val="682"/>
              </a:spcBef>
              <a:spcAft>
                <a:spcPts val="1364"/>
              </a:spcAft>
              <a:buClr>
                <a:schemeClr val="tx1"/>
              </a:buClr>
              <a:buSzPct val="120000"/>
              <a:buFont typeface="Symbol" panose="05050102010706020507" pitchFamily="18" charset="2"/>
              <a:buChar char="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490882" indent="-245441" algn="l" defTabSz="1039033" rtl="0" eaLnBrk="1" latinLnBrk="0" hangingPunct="1">
              <a:lnSpc>
                <a:spcPct val="95000"/>
              </a:lnSpc>
              <a:spcBef>
                <a:spcPts val="682"/>
              </a:spcBef>
              <a:spcAft>
                <a:spcPts val="1364"/>
              </a:spcAft>
              <a:buClr>
                <a:schemeClr val="tx1"/>
              </a:buClr>
              <a:buSzPct val="120000"/>
              <a:buFont typeface="Arial" panose="020B0604020202020204" pitchFamily="34" charset="0"/>
              <a:buChar char="–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245441" indent="0" algn="l" defTabSz="1039033" rtl="0" eaLnBrk="1" latinLnBrk="0" hangingPunct="1">
              <a:lnSpc>
                <a:spcPct val="95000"/>
              </a:lnSpc>
              <a:spcBef>
                <a:spcPts val="682"/>
              </a:spcBef>
              <a:spcAft>
                <a:spcPts val="1364"/>
              </a:spcAft>
              <a:buClr>
                <a:schemeClr val="accent2"/>
              </a:buClr>
              <a:buSzPct val="120000"/>
              <a:buFont typeface="Symbol" panose="05050102010706020507" pitchFamily="18" charset="2"/>
              <a:buNone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1039033" rtl="0" eaLnBrk="1" latinLnBrk="0" hangingPunct="1">
              <a:lnSpc>
                <a:spcPct val="90000"/>
              </a:lnSpc>
              <a:spcBef>
                <a:spcPts val="568"/>
              </a:spcBef>
              <a:buClr>
                <a:schemeClr val="accent2"/>
              </a:buClr>
              <a:buSzPct val="120000"/>
              <a:buFont typeface="Symbol" panose="05050102010706020507" pitchFamily="18" charset="2"/>
              <a:buNone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0" indent="0" algn="l" defTabSz="1039033" rtl="0" eaLnBrk="1" latinLnBrk="0" hangingPunct="1">
              <a:lnSpc>
                <a:spcPct val="90000"/>
              </a:lnSpc>
              <a:spcBef>
                <a:spcPts val="568"/>
              </a:spcBef>
              <a:buFont typeface="Arial" panose="020B0604020202020204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0" indent="0" algn="l" defTabSz="1039033" rtl="0" eaLnBrk="1" latinLnBrk="0" hangingPunct="1">
              <a:lnSpc>
                <a:spcPct val="90000"/>
              </a:lnSpc>
              <a:spcBef>
                <a:spcPts val="568"/>
              </a:spcBef>
              <a:buFont typeface="Arial" panose="020B0604020202020204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0" indent="0" algn="l" defTabSz="1039033" rtl="0" eaLnBrk="1" latinLnBrk="0" hangingPunct="1">
              <a:lnSpc>
                <a:spcPct val="90000"/>
              </a:lnSpc>
              <a:spcBef>
                <a:spcPts val="568"/>
              </a:spcBef>
              <a:buFont typeface="Arial" panose="020B0604020202020204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0" indent="0" algn="l" defTabSz="1039033" rtl="0" eaLnBrk="1" latinLnBrk="0" hangingPunct="1">
              <a:lnSpc>
                <a:spcPct val="90000"/>
              </a:lnSpc>
              <a:spcBef>
                <a:spcPts val="568"/>
              </a:spcBef>
              <a:buFont typeface="Arial" panose="020B0604020202020204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AU" sz="900" dirty="0" smtClean="0"/>
              <a:t>Feedback from Technical Standards Steering Committee regarding updated standards</a:t>
            </a:r>
          </a:p>
        </p:txBody>
      </p:sp>
      <p:sp>
        <p:nvSpPr>
          <p:cNvPr id="67" name="Text Placeholder 3"/>
          <p:cNvSpPr txBox="1">
            <a:spLocks/>
          </p:cNvSpPr>
          <p:nvPr/>
        </p:nvSpPr>
        <p:spPr>
          <a:xfrm>
            <a:off x="7251073" y="3969718"/>
            <a:ext cx="1300713" cy="308192"/>
          </a:xfrm>
          <a:prstGeom prst="rect">
            <a:avLst/>
          </a:prstGeom>
        </p:spPr>
        <p:txBody>
          <a:bodyPr vert="horz" lIns="103903" tIns="51952" rIns="103903" bIns="51952" rtlCol="0">
            <a:noAutofit/>
          </a:bodyPr>
          <a:lstStyle>
            <a:lvl1pPr marL="0" indent="0" algn="l" defTabSz="1039033" rtl="0" eaLnBrk="1" latinLnBrk="0" hangingPunct="1">
              <a:lnSpc>
                <a:spcPct val="95000"/>
              </a:lnSpc>
              <a:spcBef>
                <a:spcPts val="682"/>
              </a:spcBef>
              <a:spcAft>
                <a:spcPts val="1364"/>
              </a:spcAft>
              <a:buClr>
                <a:schemeClr val="accent2"/>
              </a:buClr>
              <a:buSzPct val="120000"/>
              <a:buFont typeface="Symbol" panose="05050102010706020507" pitchFamily="18" charset="2"/>
              <a:buNone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245441" indent="-245441" algn="l" defTabSz="1039033" rtl="0" eaLnBrk="1" latinLnBrk="0" hangingPunct="1">
              <a:lnSpc>
                <a:spcPct val="95000"/>
              </a:lnSpc>
              <a:spcBef>
                <a:spcPts val="682"/>
              </a:spcBef>
              <a:spcAft>
                <a:spcPts val="1364"/>
              </a:spcAft>
              <a:buClr>
                <a:schemeClr val="tx1"/>
              </a:buClr>
              <a:buSzPct val="120000"/>
              <a:buFont typeface="Symbol" panose="05050102010706020507" pitchFamily="18" charset="2"/>
              <a:buChar char="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490882" indent="-245441" algn="l" defTabSz="1039033" rtl="0" eaLnBrk="1" latinLnBrk="0" hangingPunct="1">
              <a:lnSpc>
                <a:spcPct val="95000"/>
              </a:lnSpc>
              <a:spcBef>
                <a:spcPts val="682"/>
              </a:spcBef>
              <a:spcAft>
                <a:spcPts val="1364"/>
              </a:spcAft>
              <a:buClr>
                <a:schemeClr val="tx1"/>
              </a:buClr>
              <a:buSzPct val="120000"/>
              <a:buFont typeface="Arial" panose="020B0604020202020204" pitchFamily="34" charset="0"/>
              <a:buChar char="–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245441" indent="0" algn="l" defTabSz="1039033" rtl="0" eaLnBrk="1" latinLnBrk="0" hangingPunct="1">
              <a:lnSpc>
                <a:spcPct val="95000"/>
              </a:lnSpc>
              <a:spcBef>
                <a:spcPts val="682"/>
              </a:spcBef>
              <a:spcAft>
                <a:spcPts val="1364"/>
              </a:spcAft>
              <a:buClr>
                <a:schemeClr val="accent2"/>
              </a:buClr>
              <a:buSzPct val="120000"/>
              <a:buFont typeface="Symbol" panose="05050102010706020507" pitchFamily="18" charset="2"/>
              <a:buNone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1039033" rtl="0" eaLnBrk="1" latinLnBrk="0" hangingPunct="1">
              <a:lnSpc>
                <a:spcPct val="90000"/>
              </a:lnSpc>
              <a:spcBef>
                <a:spcPts val="568"/>
              </a:spcBef>
              <a:buClr>
                <a:schemeClr val="accent2"/>
              </a:buClr>
              <a:buSzPct val="120000"/>
              <a:buFont typeface="Symbol" panose="05050102010706020507" pitchFamily="18" charset="2"/>
              <a:buNone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0" indent="0" algn="l" defTabSz="1039033" rtl="0" eaLnBrk="1" latinLnBrk="0" hangingPunct="1">
              <a:lnSpc>
                <a:spcPct val="90000"/>
              </a:lnSpc>
              <a:spcBef>
                <a:spcPts val="568"/>
              </a:spcBef>
              <a:buFont typeface="Arial" panose="020B0604020202020204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0" indent="0" algn="l" defTabSz="1039033" rtl="0" eaLnBrk="1" latinLnBrk="0" hangingPunct="1">
              <a:lnSpc>
                <a:spcPct val="90000"/>
              </a:lnSpc>
              <a:spcBef>
                <a:spcPts val="568"/>
              </a:spcBef>
              <a:buFont typeface="Arial" panose="020B0604020202020204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0" indent="0" algn="l" defTabSz="1039033" rtl="0" eaLnBrk="1" latinLnBrk="0" hangingPunct="1">
              <a:lnSpc>
                <a:spcPct val="90000"/>
              </a:lnSpc>
              <a:spcBef>
                <a:spcPts val="568"/>
              </a:spcBef>
              <a:buFont typeface="Arial" panose="020B0604020202020204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0" indent="0" algn="l" defTabSz="1039033" rtl="0" eaLnBrk="1" latinLnBrk="0" hangingPunct="1">
              <a:lnSpc>
                <a:spcPct val="90000"/>
              </a:lnSpc>
              <a:spcBef>
                <a:spcPts val="568"/>
              </a:spcBef>
              <a:buFont typeface="Arial" panose="020B0604020202020204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Clr>
                <a:schemeClr val="accent1"/>
              </a:buClr>
            </a:pPr>
            <a:r>
              <a:rPr lang="en-AU" sz="1050" dirty="0" smtClean="0"/>
              <a:t>End of May 2020</a:t>
            </a:r>
            <a:endParaRPr lang="en-AU" sz="1050" dirty="0"/>
          </a:p>
        </p:txBody>
      </p:sp>
      <p:sp>
        <p:nvSpPr>
          <p:cNvPr id="68" name="Rectangle 67"/>
          <p:cNvSpPr/>
          <p:nvPr/>
        </p:nvSpPr>
        <p:spPr>
          <a:xfrm>
            <a:off x="4529003" y="4441016"/>
            <a:ext cx="3330595" cy="45719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pSp>
        <p:nvGrpSpPr>
          <p:cNvPr id="69" name="Group 68"/>
          <p:cNvGrpSpPr/>
          <p:nvPr/>
        </p:nvGrpSpPr>
        <p:grpSpPr>
          <a:xfrm>
            <a:off x="7776030" y="4350571"/>
            <a:ext cx="259080" cy="226611"/>
            <a:chOff x="10096500" y="1757772"/>
            <a:chExt cx="259080" cy="226611"/>
          </a:xfrm>
        </p:grpSpPr>
        <p:sp>
          <p:nvSpPr>
            <p:cNvPr id="70" name="Oval 69"/>
            <p:cNvSpPr/>
            <p:nvPr/>
          </p:nvSpPr>
          <p:spPr>
            <a:xfrm>
              <a:off x="10096500" y="1757772"/>
              <a:ext cx="259080" cy="22661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71" name="Oval 70"/>
            <p:cNvSpPr/>
            <p:nvPr/>
          </p:nvSpPr>
          <p:spPr>
            <a:xfrm>
              <a:off x="10137563" y="1793688"/>
              <a:ext cx="176955" cy="154778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cxnSp>
        <p:nvCxnSpPr>
          <p:cNvPr id="80" name="Straight Connector 79"/>
          <p:cNvCxnSpPr/>
          <p:nvPr/>
        </p:nvCxnSpPr>
        <p:spPr>
          <a:xfrm>
            <a:off x="7903324" y="4591415"/>
            <a:ext cx="2246" cy="2987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 Placeholder 3"/>
          <p:cNvSpPr txBox="1">
            <a:spLocks/>
          </p:cNvSpPr>
          <p:nvPr/>
        </p:nvSpPr>
        <p:spPr>
          <a:xfrm>
            <a:off x="5486617" y="4889627"/>
            <a:ext cx="1258829" cy="732126"/>
          </a:xfrm>
          <a:prstGeom prst="rect">
            <a:avLst/>
          </a:prstGeom>
        </p:spPr>
        <p:txBody>
          <a:bodyPr vert="horz" lIns="103903" tIns="51952" rIns="103903" bIns="51952" rtlCol="0">
            <a:noAutofit/>
          </a:bodyPr>
          <a:lstStyle>
            <a:lvl1pPr marL="0" indent="0" algn="l" defTabSz="1039033" rtl="0" eaLnBrk="1" latinLnBrk="0" hangingPunct="1">
              <a:lnSpc>
                <a:spcPct val="95000"/>
              </a:lnSpc>
              <a:spcBef>
                <a:spcPts val="682"/>
              </a:spcBef>
              <a:spcAft>
                <a:spcPts val="1364"/>
              </a:spcAft>
              <a:buClr>
                <a:schemeClr val="accent2"/>
              </a:buClr>
              <a:buSzPct val="120000"/>
              <a:buFont typeface="Symbol" panose="05050102010706020507" pitchFamily="18" charset="2"/>
              <a:buNone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245441" indent="-245441" algn="l" defTabSz="1039033" rtl="0" eaLnBrk="1" latinLnBrk="0" hangingPunct="1">
              <a:lnSpc>
                <a:spcPct val="95000"/>
              </a:lnSpc>
              <a:spcBef>
                <a:spcPts val="682"/>
              </a:spcBef>
              <a:spcAft>
                <a:spcPts val="1364"/>
              </a:spcAft>
              <a:buClr>
                <a:schemeClr val="tx1"/>
              </a:buClr>
              <a:buSzPct val="120000"/>
              <a:buFont typeface="Symbol" panose="05050102010706020507" pitchFamily="18" charset="2"/>
              <a:buChar char="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490882" indent="-245441" algn="l" defTabSz="1039033" rtl="0" eaLnBrk="1" latinLnBrk="0" hangingPunct="1">
              <a:lnSpc>
                <a:spcPct val="95000"/>
              </a:lnSpc>
              <a:spcBef>
                <a:spcPts val="682"/>
              </a:spcBef>
              <a:spcAft>
                <a:spcPts val="1364"/>
              </a:spcAft>
              <a:buClr>
                <a:schemeClr val="tx1"/>
              </a:buClr>
              <a:buSzPct val="120000"/>
              <a:buFont typeface="Arial" panose="020B0604020202020204" pitchFamily="34" charset="0"/>
              <a:buChar char="–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245441" indent="0" algn="l" defTabSz="1039033" rtl="0" eaLnBrk="1" latinLnBrk="0" hangingPunct="1">
              <a:lnSpc>
                <a:spcPct val="95000"/>
              </a:lnSpc>
              <a:spcBef>
                <a:spcPts val="682"/>
              </a:spcBef>
              <a:spcAft>
                <a:spcPts val="1364"/>
              </a:spcAft>
              <a:buClr>
                <a:schemeClr val="accent2"/>
              </a:buClr>
              <a:buSzPct val="120000"/>
              <a:buFont typeface="Symbol" panose="05050102010706020507" pitchFamily="18" charset="2"/>
              <a:buNone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1039033" rtl="0" eaLnBrk="1" latinLnBrk="0" hangingPunct="1">
              <a:lnSpc>
                <a:spcPct val="90000"/>
              </a:lnSpc>
              <a:spcBef>
                <a:spcPts val="568"/>
              </a:spcBef>
              <a:buClr>
                <a:schemeClr val="accent2"/>
              </a:buClr>
              <a:buSzPct val="120000"/>
              <a:buFont typeface="Symbol" panose="05050102010706020507" pitchFamily="18" charset="2"/>
              <a:buNone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0" indent="0" algn="l" defTabSz="1039033" rtl="0" eaLnBrk="1" latinLnBrk="0" hangingPunct="1">
              <a:lnSpc>
                <a:spcPct val="90000"/>
              </a:lnSpc>
              <a:spcBef>
                <a:spcPts val="568"/>
              </a:spcBef>
              <a:buFont typeface="Arial" panose="020B0604020202020204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0" indent="0" algn="l" defTabSz="1039033" rtl="0" eaLnBrk="1" latinLnBrk="0" hangingPunct="1">
              <a:lnSpc>
                <a:spcPct val="90000"/>
              </a:lnSpc>
              <a:spcBef>
                <a:spcPts val="568"/>
              </a:spcBef>
              <a:buFont typeface="Arial" panose="020B0604020202020204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0" indent="0" algn="l" defTabSz="1039033" rtl="0" eaLnBrk="1" latinLnBrk="0" hangingPunct="1">
              <a:lnSpc>
                <a:spcPct val="90000"/>
              </a:lnSpc>
              <a:spcBef>
                <a:spcPts val="568"/>
              </a:spcBef>
              <a:buFont typeface="Arial" panose="020B0604020202020204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0" indent="0" algn="l" defTabSz="1039033" rtl="0" eaLnBrk="1" latinLnBrk="0" hangingPunct="1">
              <a:lnSpc>
                <a:spcPct val="90000"/>
              </a:lnSpc>
              <a:spcBef>
                <a:spcPts val="568"/>
              </a:spcBef>
              <a:buFont typeface="Arial" panose="020B0604020202020204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AU" sz="900" dirty="0" smtClean="0"/>
              <a:t>Technical Standards published &amp; communicated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endParaRPr lang="en-AU" sz="900" dirty="0"/>
          </a:p>
        </p:txBody>
      </p:sp>
      <p:grpSp>
        <p:nvGrpSpPr>
          <p:cNvPr id="93" name="Group 92"/>
          <p:cNvGrpSpPr/>
          <p:nvPr/>
        </p:nvGrpSpPr>
        <p:grpSpPr>
          <a:xfrm>
            <a:off x="5994215" y="4350571"/>
            <a:ext cx="259080" cy="226611"/>
            <a:chOff x="10096500" y="1757772"/>
            <a:chExt cx="259080" cy="226611"/>
          </a:xfrm>
        </p:grpSpPr>
        <p:sp>
          <p:nvSpPr>
            <p:cNvPr id="94" name="Oval 93"/>
            <p:cNvSpPr/>
            <p:nvPr/>
          </p:nvSpPr>
          <p:spPr>
            <a:xfrm>
              <a:off x="10096500" y="1757772"/>
              <a:ext cx="259080" cy="22661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95" name="Oval 94"/>
            <p:cNvSpPr/>
            <p:nvPr/>
          </p:nvSpPr>
          <p:spPr>
            <a:xfrm>
              <a:off x="10137563" y="1793688"/>
              <a:ext cx="176955" cy="154778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cxnSp>
        <p:nvCxnSpPr>
          <p:cNvPr id="96" name="Straight Connector 95"/>
          <p:cNvCxnSpPr/>
          <p:nvPr/>
        </p:nvCxnSpPr>
        <p:spPr>
          <a:xfrm>
            <a:off x="6114243" y="4562898"/>
            <a:ext cx="1790" cy="2994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 Placeholder 3"/>
          <p:cNvSpPr txBox="1">
            <a:spLocks/>
          </p:cNvSpPr>
          <p:nvPr/>
        </p:nvSpPr>
        <p:spPr>
          <a:xfrm>
            <a:off x="3223493" y="4910316"/>
            <a:ext cx="1258829" cy="682634"/>
          </a:xfrm>
          <a:prstGeom prst="rect">
            <a:avLst/>
          </a:prstGeom>
        </p:spPr>
        <p:txBody>
          <a:bodyPr vert="horz" lIns="103903" tIns="51952" rIns="103903" bIns="51952" rtlCol="0">
            <a:noAutofit/>
          </a:bodyPr>
          <a:lstStyle>
            <a:lvl1pPr marL="0" indent="0" algn="l" defTabSz="1039033" rtl="0" eaLnBrk="1" latinLnBrk="0" hangingPunct="1">
              <a:lnSpc>
                <a:spcPct val="95000"/>
              </a:lnSpc>
              <a:spcBef>
                <a:spcPts val="682"/>
              </a:spcBef>
              <a:spcAft>
                <a:spcPts val="1364"/>
              </a:spcAft>
              <a:buClr>
                <a:schemeClr val="accent2"/>
              </a:buClr>
              <a:buSzPct val="120000"/>
              <a:buFont typeface="Symbol" panose="05050102010706020507" pitchFamily="18" charset="2"/>
              <a:buNone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245441" indent="-245441" algn="l" defTabSz="1039033" rtl="0" eaLnBrk="1" latinLnBrk="0" hangingPunct="1">
              <a:lnSpc>
                <a:spcPct val="95000"/>
              </a:lnSpc>
              <a:spcBef>
                <a:spcPts val="682"/>
              </a:spcBef>
              <a:spcAft>
                <a:spcPts val="1364"/>
              </a:spcAft>
              <a:buClr>
                <a:schemeClr val="tx1"/>
              </a:buClr>
              <a:buSzPct val="120000"/>
              <a:buFont typeface="Symbol" panose="05050102010706020507" pitchFamily="18" charset="2"/>
              <a:buChar char="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490882" indent="-245441" algn="l" defTabSz="1039033" rtl="0" eaLnBrk="1" latinLnBrk="0" hangingPunct="1">
              <a:lnSpc>
                <a:spcPct val="95000"/>
              </a:lnSpc>
              <a:spcBef>
                <a:spcPts val="682"/>
              </a:spcBef>
              <a:spcAft>
                <a:spcPts val="1364"/>
              </a:spcAft>
              <a:buClr>
                <a:schemeClr val="tx1"/>
              </a:buClr>
              <a:buSzPct val="120000"/>
              <a:buFont typeface="Arial" panose="020B0604020202020204" pitchFamily="34" charset="0"/>
              <a:buChar char="–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245441" indent="0" algn="l" defTabSz="1039033" rtl="0" eaLnBrk="1" latinLnBrk="0" hangingPunct="1">
              <a:lnSpc>
                <a:spcPct val="95000"/>
              </a:lnSpc>
              <a:spcBef>
                <a:spcPts val="682"/>
              </a:spcBef>
              <a:spcAft>
                <a:spcPts val="1364"/>
              </a:spcAft>
              <a:buClr>
                <a:schemeClr val="accent2"/>
              </a:buClr>
              <a:buSzPct val="120000"/>
              <a:buFont typeface="Symbol" panose="05050102010706020507" pitchFamily="18" charset="2"/>
              <a:buNone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1039033" rtl="0" eaLnBrk="1" latinLnBrk="0" hangingPunct="1">
              <a:lnSpc>
                <a:spcPct val="90000"/>
              </a:lnSpc>
              <a:spcBef>
                <a:spcPts val="568"/>
              </a:spcBef>
              <a:buClr>
                <a:schemeClr val="accent2"/>
              </a:buClr>
              <a:buSzPct val="120000"/>
              <a:buFont typeface="Symbol" panose="05050102010706020507" pitchFamily="18" charset="2"/>
              <a:buNone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0" indent="0" algn="l" defTabSz="1039033" rtl="0" eaLnBrk="1" latinLnBrk="0" hangingPunct="1">
              <a:lnSpc>
                <a:spcPct val="90000"/>
              </a:lnSpc>
              <a:spcBef>
                <a:spcPts val="568"/>
              </a:spcBef>
              <a:buFont typeface="Arial" panose="020B0604020202020204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0" indent="0" algn="l" defTabSz="1039033" rtl="0" eaLnBrk="1" latinLnBrk="0" hangingPunct="1">
              <a:lnSpc>
                <a:spcPct val="90000"/>
              </a:lnSpc>
              <a:spcBef>
                <a:spcPts val="568"/>
              </a:spcBef>
              <a:buFont typeface="Arial" panose="020B0604020202020204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0" indent="0" algn="l" defTabSz="1039033" rtl="0" eaLnBrk="1" latinLnBrk="0" hangingPunct="1">
              <a:lnSpc>
                <a:spcPct val="90000"/>
              </a:lnSpc>
              <a:spcBef>
                <a:spcPts val="568"/>
              </a:spcBef>
              <a:buFont typeface="Arial" panose="020B0604020202020204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0" indent="0" algn="l" defTabSz="1039033" rtl="0" eaLnBrk="1" latinLnBrk="0" hangingPunct="1">
              <a:lnSpc>
                <a:spcPct val="90000"/>
              </a:lnSpc>
              <a:spcBef>
                <a:spcPts val="568"/>
              </a:spcBef>
              <a:buFont typeface="Arial" panose="020B0604020202020204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Clr>
                <a:schemeClr val="accent1"/>
              </a:buClr>
            </a:pPr>
            <a:endParaRPr lang="en-AU" sz="900" dirty="0"/>
          </a:p>
        </p:txBody>
      </p:sp>
      <p:cxnSp>
        <p:nvCxnSpPr>
          <p:cNvPr id="119" name="Straight Connector 118"/>
          <p:cNvCxnSpPr/>
          <p:nvPr/>
        </p:nvCxnSpPr>
        <p:spPr>
          <a:xfrm>
            <a:off x="4518108" y="4565365"/>
            <a:ext cx="1790" cy="2994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 Placeholder 3"/>
          <p:cNvSpPr txBox="1">
            <a:spLocks/>
          </p:cNvSpPr>
          <p:nvPr/>
        </p:nvSpPr>
        <p:spPr>
          <a:xfrm>
            <a:off x="3871596" y="4910316"/>
            <a:ext cx="1301754" cy="732127"/>
          </a:xfrm>
          <a:prstGeom prst="rect">
            <a:avLst/>
          </a:prstGeom>
        </p:spPr>
        <p:txBody>
          <a:bodyPr vert="horz" lIns="103903" tIns="51952" rIns="103903" bIns="51952" rtlCol="0">
            <a:noAutofit/>
          </a:bodyPr>
          <a:lstStyle>
            <a:lvl1pPr marL="0" indent="0" algn="l" defTabSz="1039033" rtl="0" eaLnBrk="1" latinLnBrk="0" hangingPunct="1">
              <a:lnSpc>
                <a:spcPct val="95000"/>
              </a:lnSpc>
              <a:spcBef>
                <a:spcPts val="682"/>
              </a:spcBef>
              <a:spcAft>
                <a:spcPts val="1364"/>
              </a:spcAft>
              <a:buClr>
                <a:schemeClr val="accent2"/>
              </a:buClr>
              <a:buSzPct val="120000"/>
              <a:buFont typeface="Symbol" panose="05050102010706020507" pitchFamily="18" charset="2"/>
              <a:buNone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245441" indent="-245441" algn="l" defTabSz="1039033" rtl="0" eaLnBrk="1" latinLnBrk="0" hangingPunct="1">
              <a:lnSpc>
                <a:spcPct val="95000"/>
              </a:lnSpc>
              <a:spcBef>
                <a:spcPts val="682"/>
              </a:spcBef>
              <a:spcAft>
                <a:spcPts val="1364"/>
              </a:spcAft>
              <a:buClr>
                <a:schemeClr val="tx1"/>
              </a:buClr>
              <a:buSzPct val="120000"/>
              <a:buFont typeface="Symbol" panose="05050102010706020507" pitchFamily="18" charset="2"/>
              <a:buChar char="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490882" indent="-245441" algn="l" defTabSz="1039033" rtl="0" eaLnBrk="1" latinLnBrk="0" hangingPunct="1">
              <a:lnSpc>
                <a:spcPct val="95000"/>
              </a:lnSpc>
              <a:spcBef>
                <a:spcPts val="682"/>
              </a:spcBef>
              <a:spcAft>
                <a:spcPts val="1364"/>
              </a:spcAft>
              <a:buClr>
                <a:schemeClr val="tx1"/>
              </a:buClr>
              <a:buSzPct val="120000"/>
              <a:buFont typeface="Arial" panose="020B0604020202020204" pitchFamily="34" charset="0"/>
              <a:buChar char="–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245441" indent="0" algn="l" defTabSz="1039033" rtl="0" eaLnBrk="1" latinLnBrk="0" hangingPunct="1">
              <a:lnSpc>
                <a:spcPct val="95000"/>
              </a:lnSpc>
              <a:spcBef>
                <a:spcPts val="682"/>
              </a:spcBef>
              <a:spcAft>
                <a:spcPts val="1364"/>
              </a:spcAft>
              <a:buClr>
                <a:schemeClr val="accent2"/>
              </a:buClr>
              <a:buSzPct val="120000"/>
              <a:buFont typeface="Symbol" panose="05050102010706020507" pitchFamily="18" charset="2"/>
              <a:buNone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1039033" rtl="0" eaLnBrk="1" latinLnBrk="0" hangingPunct="1">
              <a:lnSpc>
                <a:spcPct val="90000"/>
              </a:lnSpc>
              <a:spcBef>
                <a:spcPts val="568"/>
              </a:spcBef>
              <a:buClr>
                <a:schemeClr val="accent2"/>
              </a:buClr>
              <a:buSzPct val="120000"/>
              <a:buFont typeface="Symbol" panose="05050102010706020507" pitchFamily="18" charset="2"/>
              <a:buNone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0" indent="0" algn="l" defTabSz="1039033" rtl="0" eaLnBrk="1" latinLnBrk="0" hangingPunct="1">
              <a:lnSpc>
                <a:spcPct val="90000"/>
              </a:lnSpc>
              <a:spcBef>
                <a:spcPts val="568"/>
              </a:spcBef>
              <a:buFont typeface="Arial" panose="020B0604020202020204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0" indent="0" algn="l" defTabSz="1039033" rtl="0" eaLnBrk="1" latinLnBrk="0" hangingPunct="1">
              <a:lnSpc>
                <a:spcPct val="90000"/>
              </a:lnSpc>
              <a:spcBef>
                <a:spcPts val="568"/>
              </a:spcBef>
              <a:buFont typeface="Arial" panose="020B0604020202020204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0" indent="0" algn="l" defTabSz="1039033" rtl="0" eaLnBrk="1" latinLnBrk="0" hangingPunct="1">
              <a:lnSpc>
                <a:spcPct val="90000"/>
              </a:lnSpc>
              <a:spcBef>
                <a:spcPts val="568"/>
              </a:spcBef>
              <a:buFont typeface="Arial" panose="020B0604020202020204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0" indent="0" algn="l" defTabSz="1039033" rtl="0" eaLnBrk="1" latinLnBrk="0" hangingPunct="1">
              <a:lnSpc>
                <a:spcPct val="90000"/>
              </a:lnSpc>
              <a:spcBef>
                <a:spcPts val="568"/>
              </a:spcBef>
              <a:buFont typeface="Arial" panose="020B0604020202020204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AU" sz="900" dirty="0" smtClean="0"/>
              <a:t>Progress update</a:t>
            </a:r>
          </a:p>
        </p:txBody>
      </p:sp>
      <p:sp>
        <p:nvSpPr>
          <p:cNvPr id="121" name="Text Placeholder 3"/>
          <p:cNvSpPr txBox="1">
            <a:spLocks/>
          </p:cNvSpPr>
          <p:nvPr/>
        </p:nvSpPr>
        <p:spPr>
          <a:xfrm>
            <a:off x="3909228" y="3969718"/>
            <a:ext cx="1239551" cy="308192"/>
          </a:xfrm>
          <a:prstGeom prst="rect">
            <a:avLst/>
          </a:prstGeom>
        </p:spPr>
        <p:txBody>
          <a:bodyPr vert="horz" lIns="103903" tIns="51952" rIns="103903" bIns="51952" rtlCol="0">
            <a:noAutofit/>
          </a:bodyPr>
          <a:lstStyle>
            <a:lvl1pPr marL="0" indent="0" algn="l" defTabSz="1039033" rtl="0" eaLnBrk="1" latinLnBrk="0" hangingPunct="1">
              <a:lnSpc>
                <a:spcPct val="95000"/>
              </a:lnSpc>
              <a:spcBef>
                <a:spcPts val="682"/>
              </a:spcBef>
              <a:spcAft>
                <a:spcPts val="1364"/>
              </a:spcAft>
              <a:buClr>
                <a:schemeClr val="accent2"/>
              </a:buClr>
              <a:buSzPct val="120000"/>
              <a:buFont typeface="Symbol" panose="05050102010706020507" pitchFamily="18" charset="2"/>
              <a:buNone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245441" indent="-245441" algn="l" defTabSz="1039033" rtl="0" eaLnBrk="1" latinLnBrk="0" hangingPunct="1">
              <a:lnSpc>
                <a:spcPct val="95000"/>
              </a:lnSpc>
              <a:spcBef>
                <a:spcPts val="682"/>
              </a:spcBef>
              <a:spcAft>
                <a:spcPts val="1364"/>
              </a:spcAft>
              <a:buClr>
                <a:schemeClr val="tx1"/>
              </a:buClr>
              <a:buSzPct val="120000"/>
              <a:buFont typeface="Symbol" panose="05050102010706020507" pitchFamily="18" charset="2"/>
              <a:buChar char="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490882" indent="-245441" algn="l" defTabSz="1039033" rtl="0" eaLnBrk="1" latinLnBrk="0" hangingPunct="1">
              <a:lnSpc>
                <a:spcPct val="95000"/>
              </a:lnSpc>
              <a:spcBef>
                <a:spcPts val="682"/>
              </a:spcBef>
              <a:spcAft>
                <a:spcPts val="1364"/>
              </a:spcAft>
              <a:buClr>
                <a:schemeClr val="tx1"/>
              </a:buClr>
              <a:buSzPct val="120000"/>
              <a:buFont typeface="Arial" panose="020B0604020202020204" pitchFamily="34" charset="0"/>
              <a:buChar char="–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245441" indent="0" algn="l" defTabSz="1039033" rtl="0" eaLnBrk="1" latinLnBrk="0" hangingPunct="1">
              <a:lnSpc>
                <a:spcPct val="95000"/>
              </a:lnSpc>
              <a:spcBef>
                <a:spcPts val="682"/>
              </a:spcBef>
              <a:spcAft>
                <a:spcPts val="1364"/>
              </a:spcAft>
              <a:buClr>
                <a:schemeClr val="accent2"/>
              </a:buClr>
              <a:buSzPct val="120000"/>
              <a:buFont typeface="Symbol" panose="05050102010706020507" pitchFamily="18" charset="2"/>
              <a:buNone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1039033" rtl="0" eaLnBrk="1" latinLnBrk="0" hangingPunct="1">
              <a:lnSpc>
                <a:spcPct val="90000"/>
              </a:lnSpc>
              <a:spcBef>
                <a:spcPts val="568"/>
              </a:spcBef>
              <a:buClr>
                <a:schemeClr val="accent2"/>
              </a:buClr>
              <a:buSzPct val="120000"/>
              <a:buFont typeface="Symbol" panose="05050102010706020507" pitchFamily="18" charset="2"/>
              <a:buNone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0" indent="0" algn="l" defTabSz="1039033" rtl="0" eaLnBrk="1" latinLnBrk="0" hangingPunct="1">
              <a:lnSpc>
                <a:spcPct val="90000"/>
              </a:lnSpc>
              <a:spcBef>
                <a:spcPts val="568"/>
              </a:spcBef>
              <a:buFont typeface="Arial" panose="020B0604020202020204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0" indent="0" algn="l" defTabSz="1039033" rtl="0" eaLnBrk="1" latinLnBrk="0" hangingPunct="1">
              <a:lnSpc>
                <a:spcPct val="90000"/>
              </a:lnSpc>
              <a:spcBef>
                <a:spcPts val="568"/>
              </a:spcBef>
              <a:buFont typeface="Arial" panose="020B0604020202020204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0" indent="0" algn="l" defTabSz="1039033" rtl="0" eaLnBrk="1" latinLnBrk="0" hangingPunct="1">
              <a:lnSpc>
                <a:spcPct val="90000"/>
              </a:lnSpc>
              <a:spcBef>
                <a:spcPts val="568"/>
              </a:spcBef>
              <a:buFont typeface="Arial" panose="020B0604020202020204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0" indent="0" algn="l" defTabSz="1039033" rtl="0" eaLnBrk="1" latinLnBrk="0" hangingPunct="1">
              <a:lnSpc>
                <a:spcPct val="90000"/>
              </a:lnSpc>
              <a:spcBef>
                <a:spcPts val="568"/>
              </a:spcBef>
              <a:buFont typeface="Arial" panose="020B0604020202020204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</a:pPr>
            <a:r>
              <a:rPr lang="en-AU" sz="1050" dirty="0" smtClean="0"/>
              <a:t>End of Feb 2020</a:t>
            </a:r>
          </a:p>
        </p:txBody>
      </p:sp>
      <p:sp>
        <p:nvSpPr>
          <p:cNvPr id="122" name="Text Placeholder 3"/>
          <p:cNvSpPr txBox="1">
            <a:spLocks/>
          </p:cNvSpPr>
          <p:nvPr/>
        </p:nvSpPr>
        <p:spPr>
          <a:xfrm>
            <a:off x="5598727" y="3969717"/>
            <a:ext cx="1050055" cy="416769"/>
          </a:xfrm>
          <a:prstGeom prst="rect">
            <a:avLst/>
          </a:prstGeom>
        </p:spPr>
        <p:txBody>
          <a:bodyPr vert="horz" lIns="103903" tIns="51952" rIns="103903" bIns="51952" rtlCol="0">
            <a:noAutofit/>
          </a:bodyPr>
          <a:lstStyle>
            <a:lvl1pPr marL="0" indent="0" algn="l" defTabSz="1039033" rtl="0" eaLnBrk="1" latinLnBrk="0" hangingPunct="1">
              <a:lnSpc>
                <a:spcPct val="95000"/>
              </a:lnSpc>
              <a:spcBef>
                <a:spcPts val="682"/>
              </a:spcBef>
              <a:spcAft>
                <a:spcPts val="1364"/>
              </a:spcAft>
              <a:buClr>
                <a:schemeClr val="accent2"/>
              </a:buClr>
              <a:buSzPct val="120000"/>
              <a:buFont typeface="Symbol" panose="05050102010706020507" pitchFamily="18" charset="2"/>
              <a:buNone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245441" indent="-245441" algn="l" defTabSz="1039033" rtl="0" eaLnBrk="1" latinLnBrk="0" hangingPunct="1">
              <a:lnSpc>
                <a:spcPct val="95000"/>
              </a:lnSpc>
              <a:spcBef>
                <a:spcPts val="682"/>
              </a:spcBef>
              <a:spcAft>
                <a:spcPts val="1364"/>
              </a:spcAft>
              <a:buClr>
                <a:schemeClr val="tx1"/>
              </a:buClr>
              <a:buSzPct val="120000"/>
              <a:buFont typeface="Symbol" panose="05050102010706020507" pitchFamily="18" charset="2"/>
              <a:buChar char="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490882" indent="-245441" algn="l" defTabSz="1039033" rtl="0" eaLnBrk="1" latinLnBrk="0" hangingPunct="1">
              <a:lnSpc>
                <a:spcPct val="95000"/>
              </a:lnSpc>
              <a:spcBef>
                <a:spcPts val="682"/>
              </a:spcBef>
              <a:spcAft>
                <a:spcPts val="1364"/>
              </a:spcAft>
              <a:buClr>
                <a:schemeClr val="tx1"/>
              </a:buClr>
              <a:buSzPct val="120000"/>
              <a:buFont typeface="Arial" panose="020B0604020202020204" pitchFamily="34" charset="0"/>
              <a:buChar char="–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245441" indent="0" algn="l" defTabSz="1039033" rtl="0" eaLnBrk="1" latinLnBrk="0" hangingPunct="1">
              <a:lnSpc>
                <a:spcPct val="95000"/>
              </a:lnSpc>
              <a:spcBef>
                <a:spcPts val="682"/>
              </a:spcBef>
              <a:spcAft>
                <a:spcPts val="1364"/>
              </a:spcAft>
              <a:buClr>
                <a:schemeClr val="accent2"/>
              </a:buClr>
              <a:buSzPct val="120000"/>
              <a:buFont typeface="Symbol" panose="05050102010706020507" pitchFamily="18" charset="2"/>
              <a:buNone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1039033" rtl="0" eaLnBrk="1" latinLnBrk="0" hangingPunct="1">
              <a:lnSpc>
                <a:spcPct val="90000"/>
              </a:lnSpc>
              <a:spcBef>
                <a:spcPts val="568"/>
              </a:spcBef>
              <a:buClr>
                <a:schemeClr val="accent2"/>
              </a:buClr>
              <a:buSzPct val="120000"/>
              <a:buFont typeface="Symbol" panose="05050102010706020507" pitchFamily="18" charset="2"/>
              <a:buNone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0" indent="0" algn="l" defTabSz="1039033" rtl="0" eaLnBrk="1" latinLnBrk="0" hangingPunct="1">
              <a:lnSpc>
                <a:spcPct val="90000"/>
              </a:lnSpc>
              <a:spcBef>
                <a:spcPts val="568"/>
              </a:spcBef>
              <a:buFont typeface="Arial" panose="020B0604020202020204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0" indent="0" algn="l" defTabSz="1039033" rtl="0" eaLnBrk="1" latinLnBrk="0" hangingPunct="1">
              <a:lnSpc>
                <a:spcPct val="90000"/>
              </a:lnSpc>
              <a:spcBef>
                <a:spcPts val="568"/>
              </a:spcBef>
              <a:buFont typeface="Arial" panose="020B0604020202020204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0" indent="0" algn="l" defTabSz="1039033" rtl="0" eaLnBrk="1" latinLnBrk="0" hangingPunct="1">
              <a:lnSpc>
                <a:spcPct val="90000"/>
              </a:lnSpc>
              <a:spcBef>
                <a:spcPts val="568"/>
              </a:spcBef>
              <a:buFont typeface="Arial" panose="020B0604020202020204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0" indent="0" algn="l" defTabSz="1039033" rtl="0" eaLnBrk="1" latinLnBrk="0" hangingPunct="1">
              <a:lnSpc>
                <a:spcPct val="90000"/>
              </a:lnSpc>
              <a:spcBef>
                <a:spcPts val="568"/>
              </a:spcBef>
              <a:buFont typeface="Arial" panose="020B0604020202020204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</a:pPr>
            <a:r>
              <a:rPr lang="en-AU" sz="1050" dirty="0" smtClean="0"/>
              <a:t>Q1 2020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</a:pPr>
            <a:r>
              <a:rPr lang="en-AU" sz="1050" dirty="0" smtClean="0"/>
              <a:t>(TBC) </a:t>
            </a:r>
            <a:r>
              <a:rPr lang="en-AU" sz="1050" baseline="30000" dirty="0" smtClean="0"/>
              <a:t>1</a:t>
            </a:r>
            <a:endParaRPr lang="en-AU" sz="1050" dirty="0"/>
          </a:p>
        </p:txBody>
      </p:sp>
      <p:sp>
        <p:nvSpPr>
          <p:cNvPr id="129" name="Rectangle 128"/>
          <p:cNvSpPr/>
          <p:nvPr/>
        </p:nvSpPr>
        <p:spPr>
          <a:xfrm>
            <a:off x="3892696" y="5635307"/>
            <a:ext cx="12526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900" i="1" dirty="0">
                <a:solidFill>
                  <a:srgbClr val="00B0F0"/>
                </a:solidFill>
              </a:rPr>
              <a:t>Technical Standards Steering Committee</a:t>
            </a:r>
          </a:p>
        </p:txBody>
      </p:sp>
      <p:sp>
        <p:nvSpPr>
          <p:cNvPr id="130" name="Rectangle 129"/>
          <p:cNvSpPr/>
          <p:nvPr/>
        </p:nvSpPr>
        <p:spPr>
          <a:xfrm>
            <a:off x="5497448" y="5648862"/>
            <a:ext cx="12526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900" i="1" dirty="0">
                <a:solidFill>
                  <a:srgbClr val="00B050"/>
                </a:solidFill>
              </a:rPr>
              <a:t>Technical Standards </a:t>
            </a:r>
            <a:r>
              <a:rPr lang="en-AU" sz="900" i="1" dirty="0" smtClean="0">
                <a:solidFill>
                  <a:srgbClr val="00B050"/>
                </a:solidFill>
              </a:rPr>
              <a:t>Working Group</a:t>
            </a:r>
            <a:endParaRPr lang="en-AU" sz="900" i="1" dirty="0">
              <a:solidFill>
                <a:srgbClr val="00B050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3822298" y="3463923"/>
            <a:ext cx="139161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000" dirty="0" smtClean="0">
                <a:solidFill>
                  <a:schemeClr val="accent2">
                    <a:lumMod val="75000"/>
                  </a:schemeClr>
                </a:solidFill>
              </a:rPr>
              <a:t>Technical Standards Steering Committee meeting</a:t>
            </a:r>
            <a:endParaRPr lang="en-AU" sz="1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7209760" y="3463923"/>
            <a:ext cx="139161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000" dirty="0" smtClean="0">
                <a:solidFill>
                  <a:schemeClr val="accent2">
                    <a:lumMod val="75000"/>
                  </a:schemeClr>
                </a:solidFill>
              </a:rPr>
              <a:t>Technical Standards Steering Committee meeting</a:t>
            </a:r>
            <a:endParaRPr lang="en-AU" sz="1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7" name="Rectangle 136"/>
          <p:cNvSpPr/>
          <p:nvPr/>
        </p:nvSpPr>
        <p:spPr>
          <a:xfrm>
            <a:off x="7279263" y="5635307"/>
            <a:ext cx="12526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900" i="1" dirty="0">
                <a:solidFill>
                  <a:srgbClr val="00B0F0"/>
                </a:solidFill>
              </a:rPr>
              <a:t>Technical Standards Steering Committee</a:t>
            </a:r>
          </a:p>
        </p:txBody>
      </p:sp>
      <p:sp>
        <p:nvSpPr>
          <p:cNvPr id="138" name="Rectangle 137"/>
          <p:cNvSpPr/>
          <p:nvPr/>
        </p:nvSpPr>
        <p:spPr>
          <a:xfrm>
            <a:off x="3719897" y="3447657"/>
            <a:ext cx="1598212" cy="2586244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0" name="Rectangle 139"/>
          <p:cNvSpPr/>
          <p:nvPr/>
        </p:nvSpPr>
        <p:spPr>
          <a:xfrm>
            <a:off x="7102323" y="3417897"/>
            <a:ext cx="1598212" cy="2586245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6" name="Straight Connector 5"/>
          <p:cNvCxnSpPr/>
          <p:nvPr/>
        </p:nvCxnSpPr>
        <p:spPr>
          <a:xfrm>
            <a:off x="10853684" y="1753286"/>
            <a:ext cx="923788" cy="0"/>
          </a:xfrm>
          <a:prstGeom prst="line">
            <a:avLst/>
          </a:prstGeom>
          <a:ln w="571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3" name="Group 122"/>
          <p:cNvGrpSpPr/>
          <p:nvPr/>
        </p:nvGrpSpPr>
        <p:grpSpPr>
          <a:xfrm>
            <a:off x="10678172" y="1625122"/>
            <a:ext cx="259080" cy="226611"/>
            <a:chOff x="10096500" y="1757772"/>
            <a:chExt cx="259080" cy="226611"/>
          </a:xfrm>
        </p:grpSpPr>
        <p:sp>
          <p:nvSpPr>
            <p:cNvPr id="124" name="Oval 123"/>
            <p:cNvSpPr/>
            <p:nvPr/>
          </p:nvSpPr>
          <p:spPr>
            <a:xfrm>
              <a:off x="10096500" y="1757772"/>
              <a:ext cx="259080" cy="22661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25" name="Oval 124"/>
            <p:cNvSpPr/>
            <p:nvPr/>
          </p:nvSpPr>
          <p:spPr>
            <a:xfrm>
              <a:off x="10137563" y="1793688"/>
              <a:ext cx="176955" cy="154778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cxnSp>
        <p:nvCxnSpPr>
          <p:cNvPr id="158" name="Straight Connector 157"/>
          <p:cNvCxnSpPr/>
          <p:nvPr/>
        </p:nvCxnSpPr>
        <p:spPr>
          <a:xfrm>
            <a:off x="3190055" y="4463875"/>
            <a:ext cx="1316268" cy="1386"/>
          </a:xfrm>
          <a:prstGeom prst="line">
            <a:avLst/>
          </a:prstGeom>
          <a:ln w="571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5" name="Group 104"/>
          <p:cNvGrpSpPr/>
          <p:nvPr/>
        </p:nvGrpSpPr>
        <p:grpSpPr>
          <a:xfrm>
            <a:off x="4398080" y="4350571"/>
            <a:ext cx="259080" cy="226611"/>
            <a:chOff x="10096500" y="1757772"/>
            <a:chExt cx="259080" cy="226611"/>
          </a:xfrm>
        </p:grpSpPr>
        <p:sp>
          <p:nvSpPr>
            <p:cNvPr id="106" name="Oval 105"/>
            <p:cNvSpPr/>
            <p:nvPr/>
          </p:nvSpPr>
          <p:spPr>
            <a:xfrm>
              <a:off x="10096500" y="1757772"/>
              <a:ext cx="259080" cy="22661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7" name="Oval 106"/>
            <p:cNvSpPr/>
            <p:nvPr/>
          </p:nvSpPr>
          <p:spPr>
            <a:xfrm>
              <a:off x="10137563" y="1793688"/>
              <a:ext cx="176955" cy="154778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cxnSp>
        <p:nvCxnSpPr>
          <p:cNvPr id="159" name="Straight Connector 158"/>
          <p:cNvCxnSpPr/>
          <p:nvPr/>
        </p:nvCxnSpPr>
        <p:spPr>
          <a:xfrm>
            <a:off x="8905857" y="1837449"/>
            <a:ext cx="0" cy="2883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86414" y="6033901"/>
            <a:ext cx="40491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baseline="30000" dirty="0" smtClean="0"/>
              <a:t>1</a:t>
            </a:r>
            <a:r>
              <a:rPr lang="en-AU" sz="900" dirty="0" smtClean="0"/>
              <a:t>Date to be confirmed following completion of 22 November milestone</a:t>
            </a:r>
            <a:endParaRPr lang="en-AU" sz="900" baseline="30000" dirty="0"/>
          </a:p>
        </p:txBody>
      </p:sp>
      <p:sp>
        <p:nvSpPr>
          <p:cNvPr id="90" name="Text Placeholder 3"/>
          <p:cNvSpPr txBox="1">
            <a:spLocks/>
          </p:cNvSpPr>
          <p:nvPr/>
        </p:nvSpPr>
        <p:spPr>
          <a:xfrm>
            <a:off x="6501193" y="2170597"/>
            <a:ext cx="1301754" cy="752816"/>
          </a:xfrm>
          <a:prstGeom prst="rect">
            <a:avLst/>
          </a:prstGeom>
        </p:spPr>
        <p:txBody>
          <a:bodyPr vert="horz" lIns="103903" tIns="51952" rIns="103903" bIns="51952" rtlCol="0">
            <a:noAutofit/>
          </a:bodyPr>
          <a:lstStyle>
            <a:lvl1pPr marL="0" indent="0" algn="l" defTabSz="1039033" rtl="0" eaLnBrk="1" latinLnBrk="0" hangingPunct="1">
              <a:lnSpc>
                <a:spcPct val="95000"/>
              </a:lnSpc>
              <a:spcBef>
                <a:spcPts val="682"/>
              </a:spcBef>
              <a:spcAft>
                <a:spcPts val="1364"/>
              </a:spcAft>
              <a:buClr>
                <a:schemeClr val="accent2"/>
              </a:buClr>
              <a:buSzPct val="120000"/>
              <a:buFont typeface="Symbol" panose="05050102010706020507" pitchFamily="18" charset="2"/>
              <a:buNone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245441" indent="-245441" algn="l" defTabSz="1039033" rtl="0" eaLnBrk="1" latinLnBrk="0" hangingPunct="1">
              <a:lnSpc>
                <a:spcPct val="95000"/>
              </a:lnSpc>
              <a:spcBef>
                <a:spcPts val="682"/>
              </a:spcBef>
              <a:spcAft>
                <a:spcPts val="1364"/>
              </a:spcAft>
              <a:buClr>
                <a:schemeClr val="tx1"/>
              </a:buClr>
              <a:buSzPct val="120000"/>
              <a:buFont typeface="Symbol" panose="05050102010706020507" pitchFamily="18" charset="2"/>
              <a:buChar char="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490882" indent="-245441" algn="l" defTabSz="1039033" rtl="0" eaLnBrk="1" latinLnBrk="0" hangingPunct="1">
              <a:lnSpc>
                <a:spcPct val="95000"/>
              </a:lnSpc>
              <a:spcBef>
                <a:spcPts val="682"/>
              </a:spcBef>
              <a:spcAft>
                <a:spcPts val="1364"/>
              </a:spcAft>
              <a:buClr>
                <a:schemeClr val="tx1"/>
              </a:buClr>
              <a:buSzPct val="120000"/>
              <a:buFont typeface="Arial" panose="020B0604020202020204" pitchFamily="34" charset="0"/>
              <a:buChar char="–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245441" indent="0" algn="l" defTabSz="1039033" rtl="0" eaLnBrk="1" latinLnBrk="0" hangingPunct="1">
              <a:lnSpc>
                <a:spcPct val="95000"/>
              </a:lnSpc>
              <a:spcBef>
                <a:spcPts val="682"/>
              </a:spcBef>
              <a:spcAft>
                <a:spcPts val="1364"/>
              </a:spcAft>
              <a:buClr>
                <a:schemeClr val="accent2"/>
              </a:buClr>
              <a:buSzPct val="120000"/>
              <a:buFont typeface="Symbol" panose="05050102010706020507" pitchFamily="18" charset="2"/>
              <a:buNone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1039033" rtl="0" eaLnBrk="1" latinLnBrk="0" hangingPunct="1">
              <a:lnSpc>
                <a:spcPct val="90000"/>
              </a:lnSpc>
              <a:spcBef>
                <a:spcPts val="568"/>
              </a:spcBef>
              <a:buClr>
                <a:schemeClr val="accent2"/>
              </a:buClr>
              <a:buSzPct val="120000"/>
              <a:buFont typeface="Symbol" panose="05050102010706020507" pitchFamily="18" charset="2"/>
              <a:buNone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0" indent="0" algn="l" defTabSz="1039033" rtl="0" eaLnBrk="1" latinLnBrk="0" hangingPunct="1">
              <a:lnSpc>
                <a:spcPct val="90000"/>
              </a:lnSpc>
              <a:spcBef>
                <a:spcPts val="568"/>
              </a:spcBef>
              <a:buFont typeface="Arial" panose="020B0604020202020204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0" indent="0" algn="l" defTabSz="1039033" rtl="0" eaLnBrk="1" latinLnBrk="0" hangingPunct="1">
              <a:lnSpc>
                <a:spcPct val="90000"/>
              </a:lnSpc>
              <a:spcBef>
                <a:spcPts val="568"/>
              </a:spcBef>
              <a:buFont typeface="Arial" panose="020B0604020202020204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0" indent="0" algn="l" defTabSz="1039033" rtl="0" eaLnBrk="1" latinLnBrk="0" hangingPunct="1">
              <a:lnSpc>
                <a:spcPct val="90000"/>
              </a:lnSpc>
              <a:spcBef>
                <a:spcPts val="568"/>
              </a:spcBef>
              <a:buFont typeface="Arial" panose="020B0604020202020204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0" indent="0" algn="l" defTabSz="1039033" rtl="0" eaLnBrk="1" latinLnBrk="0" hangingPunct="1">
              <a:lnSpc>
                <a:spcPct val="90000"/>
              </a:lnSpc>
              <a:spcBef>
                <a:spcPts val="568"/>
              </a:spcBef>
              <a:buFont typeface="Arial" panose="020B0604020202020204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AU" sz="900" dirty="0" smtClean="0"/>
              <a:t>Review and endorse harmonisation opportunities</a:t>
            </a:r>
            <a:r>
              <a:rPr lang="en-AU" sz="900" dirty="0"/>
              <a:t> </a:t>
            </a:r>
            <a:endParaRPr lang="en-AU" sz="900" dirty="0" smtClean="0"/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AU" sz="900" dirty="0" smtClean="0"/>
              <a:t>(via circulation)</a:t>
            </a:r>
          </a:p>
        </p:txBody>
      </p:sp>
      <p:pic>
        <p:nvPicPr>
          <p:cNvPr id="91" name="Picture 2" descr="C:\Users\ajames\AppData\Local\Microsoft\Windows\Temporary Internet Files\Content.IE5\2E2XVPUE\check-mark-1292787_960_72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995" y="1015473"/>
            <a:ext cx="233561" cy="229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0363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itiPower and Powercor">
  <a:themeElements>
    <a:clrScheme name="PowercorCitipower-clrs match artwork">
      <a:dk1>
        <a:srgbClr val="1A2331"/>
      </a:dk1>
      <a:lt1>
        <a:sysClr val="window" lastClr="FFFFFF"/>
      </a:lt1>
      <a:dk2>
        <a:srgbClr val="231F20"/>
      </a:dk2>
      <a:lt2>
        <a:srgbClr val="E7E6E6"/>
      </a:lt2>
      <a:accent1>
        <a:srgbClr val="1E398A"/>
      </a:accent1>
      <a:accent2>
        <a:srgbClr val="EE2A24"/>
      </a:accent2>
      <a:accent3>
        <a:srgbClr val="1A2331"/>
      </a:accent3>
      <a:accent4>
        <a:srgbClr val="F49357"/>
      </a:accent4>
      <a:accent5>
        <a:srgbClr val="9C97C4"/>
      </a:accent5>
      <a:accent6>
        <a:srgbClr val="A0AAB1"/>
      </a:accent6>
      <a:hlink>
        <a:srgbClr val="231F20"/>
      </a:hlink>
      <a:folHlink>
        <a:srgbClr val="231F2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ulti-branded PowerPoint template - Two brand" id="{41FB0653-F951-4612-B7FE-2754698D8284}" vid="{48D40E49-053F-4034-8388-FF59A46F346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/>
    <Synchronization>Synchronous</Synchronization>
    <Type>10002</Type>
    <SequenceNumber>10000</SequenceNumber>
    <Assembly>ContentTypeEventHandler, Version=1.0.0.0, Culture=neutral, PublicKeyToken=7306187a9f99cb99</Assembly>
    <Class>ContentTypeEventHandler.AutoSetContentTypeItemEventHandler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_x0020_Owner_x0020_-_x0020_Company xmlns="452e29db-1283-48fb-b5d4-5ceeee35c20a">All</Doc_x0020_Owner_x0020_-_x0020_Company>
    <DocumentTypeCommsandReports xmlns="452e29db-1283-48fb-b5d4-5ceeee35c20a">Presentation</DocumentTypeCommsandReports>
    <SelectedContentType xmlns="452e29db-1283-48fb-b5d4-5ceeee35c20a">Comms and Report</SelectedContentType>
    <Notes1 xmlns="452e29db-1283-48fb-b5d4-5ceeee35c20a">&lt;div&gt;&lt;/div&gt;</Notes1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Comms and Report" ma:contentTypeID="0x010100D0028BF0C5DFD24FAF083FF18D968BC4020059BA0B17FB88A44CAACEA4C83B356EA2" ma:contentTypeVersion="47" ma:contentTypeDescription="Notifications to stakeholder groups" ma:contentTypeScope="" ma:versionID="3652421877f7dfc42e36e205d57dc98e">
  <xsd:schema xmlns:xsd="http://www.w3.org/2001/XMLSchema" xmlns:xs="http://www.w3.org/2001/XMLSchema" xmlns:p="http://schemas.microsoft.com/office/2006/metadata/properties" xmlns:ns1="452e29db-1283-48fb-b5d4-5ceeee35c20a" targetNamespace="http://schemas.microsoft.com/office/2006/metadata/properties" ma:root="true" ma:fieldsID="c230ac418882edc39a90095d1f146f87" ns1:_="">
    <xsd:import namespace="452e29db-1283-48fb-b5d4-5ceeee35c20a"/>
    <xsd:element name="properties">
      <xsd:complexType>
        <xsd:sequence>
          <xsd:element name="documentManagement">
            <xsd:complexType>
              <xsd:all>
                <xsd:element ref="ns1:DocumentTypeCommsandReports"/>
                <xsd:element ref="ns1:Notes1" minOccurs="0"/>
                <xsd:element ref="ns1:Doc_x0020_Owner_x0020_-_x0020_Company" minOccurs="0"/>
                <xsd:element ref="ns1:SelectedContentTyp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2e29db-1283-48fb-b5d4-5ceeee35c20a" elementFormDefault="qualified">
    <xsd:import namespace="http://schemas.microsoft.com/office/2006/documentManagement/types"/>
    <xsd:import namespace="http://schemas.microsoft.com/office/infopath/2007/PartnerControls"/>
    <xsd:element name="DocumentTypeCommsandReports" ma:index="0" ma:displayName="Document Type - Comms and Reports" ma:description="Notifications to stakeholder groups" ma:format="Dropdown" ma:internalName="DocumentTypeCommsandReports" ma:readOnly="false">
      <xsd:simpleType>
        <xsd:restriction base="dms:Choice">
          <xsd:enumeration value="Analysis"/>
          <xsd:enumeration value="Bulletin"/>
          <xsd:enumeration value="Discussion Paper"/>
          <xsd:enumeration value="Email"/>
          <xsd:enumeration value="Fax"/>
          <xsd:enumeration value="Letter"/>
          <xsd:enumeration value="Media Release"/>
          <xsd:enumeration value="Memo"/>
          <xsd:enumeration value="Newsletter"/>
          <xsd:enumeration value="Presentation"/>
          <xsd:enumeration value="Report"/>
          <xsd:enumeration value="White Papers and Case Studies"/>
        </xsd:restriction>
      </xsd:simpleType>
    </xsd:element>
    <xsd:element name="Notes1" ma:index="3" nillable="true" ma:displayName="Notes" ma:internalName="Notes1">
      <xsd:simpleType>
        <xsd:restriction base="dms:Note">
          <xsd:maxLength value="255"/>
        </xsd:restriction>
      </xsd:simpleType>
    </xsd:element>
    <xsd:element name="Doc_x0020_Owner_x0020_-_x0020_Company" ma:index="8" nillable="true" ma:displayName="Doc Owner - Company" ma:default="All" ma:format="Dropdown" ma:hidden="true" ma:internalName="Doc_x0020_Owner_x0020__x002d__x0020_Company" ma:readOnly="false">
      <xsd:simpleType>
        <xsd:restriction base="dms:Choice">
          <xsd:enumeration value="All"/>
          <xsd:enumeration value="CitiPower only"/>
          <xsd:enumeration value="Powercor only"/>
          <xsd:enumeration value="CitiPower &amp; Powercor"/>
          <xsd:enumeration value="ETSA Utilities"/>
          <xsd:enumeration value="Wellington Electricity Lines"/>
          <xsd:enumeration value="Third Party"/>
        </xsd:restriction>
      </xsd:simpleType>
    </xsd:element>
    <xsd:element name="SelectedContentType" ma:index="12" nillable="true" ma:displayName="SelectedContentType" ma:hidden="true" ma:internalName="SelectedContentType" ma:readOnly="fals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Content Type"/>
        <xsd:element ref="dc:title" maxOccurs="1" ma:index="2" ma:displayName="Title"/>
        <xsd:element ref="dc:subject" minOccurs="0" maxOccurs="1"/>
        <xsd:element ref="dc:description" minOccurs="0" maxOccurs="1"/>
        <xsd:element name="keywords" minOccurs="0" maxOccurs="1" type="xsd:string" ma:index="11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B03E619-3A65-4DB3-A3D2-F8EEA725DB33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A00E7389-8BEF-4CC3-AF36-E943A04AEB74}">
  <ds:schemaRefs>
    <ds:schemaRef ds:uri="http://schemas.microsoft.com/office/2006/metadata/properties"/>
    <ds:schemaRef ds:uri="http://schemas.microsoft.com/office/2006/documentManagement/types"/>
    <ds:schemaRef ds:uri="http://purl.org/dc/dcmitype/"/>
    <ds:schemaRef ds:uri="http://purl.org/dc/elements/1.1/"/>
    <ds:schemaRef ds:uri="http://schemas.openxmlformats.org/package/2006/metadata/core-properties"/>
    <ds:schemaRef ds:uri="http://www.w3.org/XML/1998/namespace"/>
    <ds:schemaRef ds:uri="http://purl.org/dc/terms/"/>
    <ds:schemaRef ds:uri="452e29db-1283-48fb-b5d4-5ceeee35c20a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B928073-DE78-43A1-8F9D-9CFFD9847B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52e29db-1283-48fb-b5d4-5ceeee35c20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8DDAF56D-EA41-473D-8497-EC08BDB5F0B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 - CPPAL</Template>
  <TotalTime>3500</TotalTime>
  <Words>736</Words>
  <Application>Microsoft Office PowerPoint</Application>
  <PresentationFormat>Custom</PresentationFormat>
  <Paragraphs>125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CitiPower and Powercor</vt:lpstr>
      <vt:lpstr>VESI Technical Standards Harmonisation Technical Standards Working Group</vt:lpstr>
      <vt:lpstr>Work group members</vt:lpstr>
      <vt:lpstr>Scope of Technical Standards Harmonisation</vt:lpstr>
      <vt:lpstr>Deliverables</vt:lpstr>
      <vt:lpstr>Activities</vt:lpstr>
      <vt:lpstr>Consultants</vt:lpstr>
      <vt:lpstr>Proposed timeline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CitiPower and Powercor Presentation title</dc:title>
  <dc:creator>Nina Ivanovic</dc:creator>
  <cp:lastModifiedBy>John Mifsud</cp:lastModifiedBy>
  <cp:revision>183</cp:revision>
  <cp:lastPrinted>2019-07-18T05:39:12Z</cp:lastPrinted>
  <dcterms:created xsi:type="dcterms:W3CDTF">2017-12-12T21:17:28Z</dcterms:created>
  <dcterms:modified xsi:type="dcterms:W3CDTF">2019-08-19T04:54:15Z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0x010100D0028BF0C5DFD24FAF083FF18D968BC4020059BA0B17FB88A44CAACEA4C83B356EA2</vt:lpwstr>
  </property>
</Properties>
</file>